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0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6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63E2EE1-01D9-4A9D-91DA-C344EE89174B}" type="datetimeFigureOut">
              <a:rPr lang="en-US"/>
              <a:pPr>
                <a:defRPr/>
              </a:pPr>
              <a:t>10/7/2016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1D524BD-2E41-487F-AB82-393486B90C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4047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2D36A3-DFA9-45FB-807E-065D42F73937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78DC9-E801-4C97-A6B2-BDE8A4DA5B3B}" type="datetime1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Ima Learner      Candidate number 123456   Centre number 345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57FBF-1865-4C8A-8F21-3C99388155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835C8-DC1E-4313-9CD8-8EAF272AC6D0}" type="datetime1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Ima Learner      Candidate number 123456   Centre number 345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EAD3A-7726-4AF0-9A59-97AF00377AD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ADCED-F2ED-420F-A33A-89B2762C9ACB}" type="datetime1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Ima Learner      Candidate number 123456   Centre number 345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C2971-120C-44DC-8763-DB1AC5D5D31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BEC82-289F-4223-972B-51F09C87203D}" type="datetime1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Ima Learner      Candidate number 123456   Centre number 345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E4745-3676-4AEC-A7BB-FCBDDA06FF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F77CE-DF59-4F03-AE75-90426580235A}" type="datetime1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Ima Learner      Candidate number 123456   Centre number 345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3600F-9C33-44D2-909A-7E9B30A20F4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FB263-470C-4DE3-A75F-21A2FCC25198}" type="datetime1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Ima Learner      Candidate number 123456   Centre number 345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F852C-AE6B-406C-AA8E-A53BE6AC1BB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383A2-006E-44EA-8F43-E276856CDAE8}" type="datetime1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Ima Learner      Candidate number 123456   Centre number 345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E27CA-7AA8-4002-8140-39F2D584D35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2274A-ED58-4F5F-9BA2-F0474185AD69}" type="datetime1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Ima Learner      Candidate number 123456   Centre number 345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1CD29-2D0C-48C0-8D3E-D64287D490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DE0CA-9041-4B80-8B70-4160673731E5}" type="datetime1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Ima Learner      Candidate number 123456   Centre number 345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F9CD1-12D8-4ABC-ABF4-10C09F454B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24421-A959-43EB-815B-C46035D59745}" type="datetime1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Ima Learner      Candidate number 123456   Centre number 345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C6572-9771-4EAA-8B56-5677689301B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66CF7-A6F4-4C2B-B139-5F829A703342}" type="datetime1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Ima Learner      Candidate number 123456   Centre number 345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D8AE1-1223-4FF9-B3F3-61CE006A16F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0796F30-599E-4A5F-8F65-22AB8A9DAE54}" type="datetime1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Ima Learner      Candidate number 123456   Centre number 345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E8DC41-EDF0-4C6E-AA05-A274A83405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b="1" dirty="0" err="1" smtClean="0">
                <a:solidFill>
                  <a:schemeClr val="accent2">
                    <a:lumMod val="75000"/>
                  </a:schemeClr>
                </a:solidFill>
              </a:rPr>
              <a:t>Brandleton</a:t>
            </a:r>
            <a:r>
              <a:rPr lang="en-GB" b="1" dirty="0" smtClean="0">
                <a:solidFill>
                  <a:schemeClr val="accent2">
                    <a:lumMod val="75000"/>
                  </a:schemeClr>
                </a:solidFill>
              </a:rPr>
              <a:t> Nursery</a:t>
            </a:r>
            <a:endParaRPr lang="en-GB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33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4800" smtClean="0">
                <a:solidFill>
                  <a:srgbClr val="92D050"/>
                </a:solidFill>
              </a:rPr>
              <a:t>Healthy Eating Day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Ava James      </a:t>
            </a:r>
            <a:r>
              <a:rPr lang="en-GB" dirty="0"/>
              <a:t>Candidate number 123456   Centre number 345</a:t>
            </a:r>
          </a:p>
        </p:txBody>
      </p:sp>
      <p:pic>
        <p:nvPicPr>
          <p:cNvPr id="14342" name="Picture 6" descr="Image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31500" y="366713"/>
            <a:ext cx="1133475" cy="1004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b="1" dirty="0" smtClean="0">
                <a:solidFill>
                  <a:schemeClr val="accent2">
                    <a:lumMod val="75000"/>
                  </a:schemeClr>
                </a:solidFill>
              </a:rPr>
              <a:t>What’s happening?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2730877"/>
          </a:xfrm>
        </p:spPr>
        <p:txBody>
          <a:bodyPr/>
          <a:lstStyle/>
          <a:p>
            <a:r>
              <a:rPr lang="en-GB" dirty="0" smtClean="0"/>
              <a:t>Cookery demonstrations by </a:t>
            </a:r>
            <a:r>
              <a:rPr lang="en-GB" b="1" dirty="0" err="1" smtClean="0"/>
              <a:t>Brandleton</a:t>
            </a:r>
            <a:r>
              <a:rPr lang="en-GB" b="1" dirty="0" smtClean="0"/>
              <a:t> Bistro</a:t>
            </a:r>
          </a:p>
          <a:p>
            <a:r>
              <a:rPr lang="en-GB" dirty="0" smtClean="0"/>
              <a:t>"Grow your Own Food" advice clinic</a:t>
            </a:r>
          </a:p>
          <a:p>
            <a:r>
              <a:rPr lang="en-GB" dirty="0" smtClean="0"/>
              <a:t>Taster sessions – fruits and veg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Ave James      Candidate </a:t>
            </a:r>
            <a:r>
              <a:rPr lang="en-GB" dirty="0"/>
              <a:t>number 123456   Centre number 345</a:t>
            </a:r>
          </a:p>
        </p:txBody>
      </p:sp>
      <p:pic>
        <p:nvPicPr>
          <p:cNvPr id="8" name="Picture 6" descr="Image0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31500" y="366713"/>
            <a:ext cx="1133475" cy="1004887"/>
          </a:xfrm>
          <a:prstGeom prst="rect">
            <a:avLst/>
          </a:prstGeom>
          <a:noFill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703" y="1892808"/>
            <a:ext cx="4754933" cy="3037372"/>
          </a:xfrm>
          <a:prstGeom prst="rect">
            <a:avLst/>
          </a:prstGeom>
        </p:spPr>
      </p:pic>
      <p:pic>
        <p:nvPicPr>
          <p:cNvPr id="6" name="CarrotPeelerL1.mp3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1151" y="5965934"/>
            <a:ext cx="609600" cy="609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b="1" dirty="0" smtClean="0">
                <a:solidFill>
                  <a:schemeClr val="accent2">
                    <a:lumMod val="75000"/>
                  </a:schemeClr>
                </a:solidFill>
              </a:rPr>
              <a:t>Timings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sz="half" idx="1"/>
          </p:nvPr>
        </p:nvSpPr>
        <p:spPr>
          <a:xfrm>
            <a:off x="758824" y="1825625"/>
            <a:ext cx="6006185" cy="4351338"/>
          </a:xfrm>
        </p:spPr>
        <p:txBody>
          <a:bodyPr/>
          <a:lstStyle/>
          <a:p>
            <a:r>
              <a:rPr lang="en-GB" dirty="0" smtClean="0"/>
              <a:t>Demonstrations every 30 minutes, from 10 a.m.</a:t>
            </a:r>
          </a:p>
          <a:p>
            <a:r>
              <a:rPr lang="en-GB" dirty="0" smtClean="0"/>
              <a:t>Last demonstration starts 3.30 p.m.</a:t>
            </a:r>
          </a:p>
          <a:p>
            <a:r>
              <a:rPr lang="en-GB" dirty="0" smtClean="0"/>
              <a:t>Food tastings from 10 a.m. until 6 p.m.</a:t>
            </a:r>
          </a:p>
          <a:p>
            <a:r>
              <a:rPr lang="en-GB" dirty="0" smtClean="0"/>
              <a:t>Advice clinic in the Office (10 a.m. until 2 p.m.)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Ava James      </a:t>
            </a:r>
            <a:r>
              <a:rPr lang="en-GB" dirty="0"/>
              <a:t>Candidate number 123456   Centre number 345</a:t>
            </a:r>
          </a:p>
        </p:txBody>
      </p:sp>
      <p:pic>
        <p:nvPicPr>
          <p:cNvPr id="17416" name="Picture 8" descr="image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02538" y="2165350"/>
            <a:ext cx="3387725" cy="3387725"/>
          </a:xfrm>
          <a:prstGeom prst="rect">
            <a:avLst/>
          </a:prstGeom>
          <a:noFill/>
        </p:spPr>
      </p:pic>
      <p:pic>
        <p:nvPicPr>
          <p:cNvPr id="7" name="Picture 6" descr="Image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31500" y="366713"/>
            <a:ext cx="1133475" cy="1004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b="1" dirty="0" smtClean="0">
                <a:solidFill>
                  <a:schemeClr val="accent2">
                    <a:lumMod val="75000"/>
                  </a:schemeClr>
                </a:solidFill>
              </a:rPr>
              <a:t>Help needed!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Can you supply samples - especially exotic fruit?</a:t>
            </a:r>
          </a:p>
          <a:p>
            <a:r>
              <a:rPr lang="en-GB" dirty="0" smtClean="0"/>
              <a:t>Gardeners - can you help with the advice clinic?</a:t>
            </a:r>
          </a:p>
          <a:p>
            <a:r>
              <a:rPr lang="en-GB" dirty="0" smtClean="0"/>
              <a:t>Keen cooks - please just turn up to help.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Ima Learner      Candidate number 123456   Centre number 345</a:t>
            </a:r>
          </a:p>
        </p:txBody>
      </p:sp>
      <p:pic>
        <p:nvPicPr>
          <p:cNvPr id="7" name="Picture 6" descr="Image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31500" y="366713"/>
            <a:ext cx="1133475" cy="1004887"/>
          </a:xfrm>
          <a:prstGeom prst="rect">
            <a:avLst/>
          </a:prstGeom>
          <a:noFill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414" y="1771729"/>
            <a:ext cx="3703719" cy="31576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387600" y="2125636"/>
            <a:ext cx="741838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 dirty="0" smtClean="0">
                <a:latin typeface="Calibri" pitchFamily="34" charset="0"/>
              </a:rPr>
              <a:t>Contact</a:t>
            </a:r>
            <a:r>
              <a:rPr lang="en-GB" sz="3600" dirty="0">
                <a:latin typeface="Calibri" pitchFamily="34" charset="0"/>
              </a:rPr>
              <a:t>: </a:t>
            </a:r>
            <a:r>
              <a:rPr lang="en-GB" sz="3600" b="1" u="sng" dirty="0">
                <a:latin typeface="Calibri" pitchFamily="34" charset="0"/>
              </a:rPr>
              <a:t>Hilary </a:t>
            </a:r>
            <a:r>
              <a:rPr lang="en-GB" sz="3600" b="1" u="sng" dirty="0" err="1">
                <a:latin typeface="Calibri" pitchFamily="34" charset="0"/>
              </a:rPr>
              <a:t>Cortellis</a:t>
            </a:r>
            <a:endParaRPr lang="en-GB" sz="3600" b="1" u="sng" dirty="0">
              <a:latin typeface="Calibri" pitchFamily="34" charset="0"/>
            </a:endParaRPr>
          </a:p>
          <a:p>
            <a:r>
              <a:rPr lang="en-GB" sz="3600" dirty="0">
                <a:latin typeface="Calibri" pitchFamily="34" charset="0"/>
              </a:rPr>
              <a:t>Telephone: </a:t>
            </a:r>
            <a:r>
              <a:rPr lang="en-GB" sz="3600" b="1" u="sng" dirty="0">
                <a:latin typeface="Calibri" pitchFamily="34" charset="0"/>
              </a:rPr>
              <a:t>01632 431298</a:t>
            </a:r>
          </a:p>
          <a:p>
            <a:r>
              <a:rPr lang="en-GB" sz="3600" dirty="0">
                <a:latin typeface="Calibri" pitchFamily="34" charset="0"/>
              </a:rPr>
              <a:t>Email: </a:t>
            </a:r>
            <a:r>
              <a:rPr lang="en-GB" sz="3600" b="1" u="sng" dirty="0">
                <a:latin typeface="Calibri" pitchFamily="34" charset="0"/>
              </a:rPr>
              <a:t>h.cortellis@brandleton.sch.org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Ava James      </a:t>
            </a:r>
            <a:r>
              <a:rPr lang="en-GB" dirty="0"/>
              <a:t>Candidate number 123456   Centre number 345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r>
              <a:rPr lang="en-GB" sz="6000" b="1" dirty="0" smtClean="0">
                <a:solidFill>
                  <a:schemeClr val="accent2">
                    <a:lumMod val="75000"/>
                  </a:schemeClr>
                </a:solidFill>
              </a:rPr>
              <a:t>Any questions?</a:t>
            </a:r>
          </a:p>
        </p:txBody>
      </p:sp>
      <p:pic>
        <p:nvPicPr>
          <p:cNvPr id="6" name="Picture 6" descr="Image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31500" y="366713"/>
            <a:ext cx="1133475" cy="1004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</Words>
  <Application>Microsoft Office PowerPoint</Application>
  <PresentationFormat>Custom</PresentationFormat>
  <Paragraphs>25</Paragraphs>
  <Slides>5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Brandleton Nursery</vt:lpstr>
      <vt:lpstr>What’s happening?</vt:lpstr>
      <vt:lpstr>Timings</vt:lpstr>
      <vt:lpstr>Help needed!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2016-08-19T10:14:56Z</dcterms:created>
  <dcterms:modified xsi:type="dcterms:W3CDTF">2016-10-07T11:48:24Z</dcterms:modified>
</cp:coreProperties>
</file>