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60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46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626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511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485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671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230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2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130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683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64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79D0E-9592-416E-9B0C-096DEBE4F577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B4AA5-89EB-44AD-A089-D7A006656F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70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1400" dirty="0" smtClean="0"/>
              <a:t>The Musical painters</a:t>
            </a:r>
            <a:endParaRPr lang="en-GB" sz="1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8" y="383206"/>
            <a:ext cx="4787878" cy="339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7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17613" y="166688"/>
            <a:ext cx="9756775" cy="6524625"/>
            <a:chOff x="767" y="105"/>
            <a:chExt cx="6146" cy="411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" y="105"/>
              <a:ext cx="6146" cy="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55" y="220"/>
              <a:ext cx="62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029" y="390"/>
              <a:ext cx="60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029" y="559"/>
              <a:ext cx="60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029" y="728"/>
              <a:ext cx="62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029" y="897"/>
              <a:ext cx="62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029" y="1067"/>
              <a:ext cx="62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1029" y="1236"/>
              <a:ext cx="62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029" y="1406"/>
              <a:ext cx="2257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If you’re thinking of booking a decorator, now’s the time to phone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249" y="1406"/>
              <a:ext cx="62" cy="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147" y="1573"/>
              <a:ext cx="618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on 0889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680" y="1573"/>
              <a:ext cx="689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0 123456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3285" y="1573"/>
              <a:ext cx="122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029" y="1849"/>
              <a:ext cx="956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Our special offer: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921" y="1849"/>
              <a:ext cx="95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029" y="1984"/>
              <a:ext cx="892" cy="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1075" y="2086"/>
              <a:ext cx="63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Room size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645" y="2086"/>
              <a:ext cx="13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–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708" y="2086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737" y="2086"/>
              <a:ext cx="236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up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1075" y="2241"/>
              <a:ext cx="211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to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217" y="2241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2008" y="2086"/>
              <a:ext cx="602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Paint only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2544" y="2086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663" y="2086"/>
              <a:ext cx="83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Walls papered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430" y="2086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029" y="208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029" y="208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33" y="2082"/>
              <a:ext cx="93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963" y="208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967" y="2082"/>
              <a:ext cx="65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2618" y="208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2622" y="2082"/>
              <a:ext cx="90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526" y="208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526" y="208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1029" y="2086"/>
              <a:ext cx="4" cy="3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1963" y="2086"/>
              <a:ext cx="4" cy="3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2618" y="2086"/>
              <a:ext cx="4" cy="3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3526" y="2086"/>
              <a:ext cx="4" cy="3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1075" y="2402"/>
              <a:ext cx="415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9 sq 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1422" y="240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45"/>
            <p:cNvSpPr>
              <a:spLocks noChangeArrowheads="1"/>
            </p:cNvSpPr>
            <p:nvPr/>
          </p:nvSpPr>
          <p:spPr bwMode="auto">
            <a:xfrm>
              <a:off x="2381" y="2402"/>
              <a:ext cx="26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£70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2576" y="240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47"/>
            <p:cNvSpPr>
              <a:spLocks noChangeArrowheads="1"/>
            </p:cNvSpPr>
            <p:nvPr/>
          </p:nvSpPr>
          <p:spPr bwMode="auto">
            <a:xfrm>
              <a:off x="3290" y="2402"/>
              <a:ext cx="26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£85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3485" y="240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1029" y="239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1033" y="2398"/>
              <a:ext cx="93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1963" y="239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1967" y="2398"/>
              <a:ext cx="65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2618" y="239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2622" y="2398"/>
              <a:ext cx="90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3526" y="239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Rectangle 56"/>
            <p:cNvSpPr>
              <a:spLocks noChangeArrowheads="1"/>
            </p:cNvSpPr>
            <p:nvPr/>
          </p:nvSpPr>
          <p:spPr bwMode="auto">
            <a:xfrm>
              <a:off x="1029" y="240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1963" y="240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2618" y="240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3526" y="240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1075" y="2562"/>
              <a:ext cx="481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18 sq 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Rectangle 61"/>
            <p:cNvSpPr>
              <a:spLocks noChangeArrowheads="1"/>
            </p:cNvSpPr>
            <p:nvPr/>
          </p:nvSpPr>
          <p:spPr bwMode="auto">
            <a:xfrm>
              <a:off x="1487" y="256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2317" y="2562"/>
              <a:ext cx="328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£105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Rectangle 63"/>
            <p:cNvSpPr>
              <a:spLocks noChangeArrowheads="1"/>
            </p:cNvSpPr>
            <p:nvPr/>
          </p:nvSpPr>
          <p:spPr bwMode="auto">
            <a:xfrm>
              <a:off x="2576" y="256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3225" y="2562"/>
              <a:ext cx="328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£125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Rectangle 65"/>
            <p:cNvSpPr>
              <a:spLocks noChangeArrowheads="1"/>
            </p:cNvSpPr>
            <p:nvPr/>
          </p:nvSpPr>
          <p:spPr bwMode="auto">
            <a:xfrm>
              <a:off x="3485" y="256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1029" y="25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1033" y="2558"/>
              <a:ext cx="93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1963" y="25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1967" y="2558"/>
              <a:ext cx="65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Rectangle 70"/>
            <p:cNvSpPr>
              <a:spLocks noChangeArrowheads="1"/>
            </p:cNvSpPr>
            <p:nvPr/>
          </p:nvSpPr>
          <p:spPr bwMode="auto">
            <a:xfrm>
              <a:off x="2618" y="25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Rectangle 71"/>
            <p:cNvSpPr>
              <a:spLocks noChangeArrowheads="1"/>
            </p:cNvSpPr>
            <p:nvPr/>
          </p:nvSpPr>
          <p:spPr bwMode="auto">
            <a:xfrm>
              <a:off x="2622" y="2558"/>
              <a:ext cx="90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3526" y="25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Rectangle 73"/>
            <p:cNvSpPr>
              <a:spLocks noChangeArrowheads="1"/>
            </p:cNvSpPr>
            <p:nvPr/>
          </p:nvSpPr>
          <p:spPr bwMode="auto">
            <a:xfrm>
              <a:off x="1029" y="256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1963" y="256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Rectangle 75"/>
            <p:cNvSpPr>
              <a:spLocks noChangeArrowheads="1"/>
            </p:cNvSpPr>
            <p:nvPr/>
          </p:nvSpPr>
          <p:spPr bwMode="auto">
            <a:xfrm>
              <a:off x="2618" y="256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Rectangle 76"/>
            <p:cNvSpPr>
              <a:spLocks noChangeArrowheads="1"/>
            </p:cNvSpPr>
            <p:nvPr/>
          </p:nvSpPr>
          <p:spPr bwMode="auto">
            <a:xfrm>
              <a:off x="3526" y="2562"/>
              <a:ext cx="4" cy="1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Rectangle 77"/>
            <p:cNvSpPr>
              <a:spLocks noChangeArrowheads="1"/>
            </p:cNvSpPr>
            <p:nvPr/>
          </p:nvSpPr>
          <p:spPr bwMode="auto">
            <a:xfrm>
              <a:off x="1075" y="2722"/>
              <a:ext cx="481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40 sq 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Rectangle 78"/>
            <p:cNvSpPr>
              <a:spLocks noChangeArrowheads="1"/>
            </p:cNvSpPr>
            <p:nvPr/>
          </p:nvSpPr>
          <p:spPr bwMode="auto">
            <a:xfrm>
              <a:off x="1487" y="272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Rectangle 79"/>
            <p:cNvSpPr>
              <a:spLocks noChangeArrowheads="1"/>
            </p:cNvSpPr>
            <p:nvPr/>
          </p:nvSpPr>
          <p:spPr bwMode="auto">
            <a:xfrm>
              <a:off x="2317" y="2722"/>
              <a:ext cx="328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£230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2576" y="272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Rectangle 81"/>
            <p:cNvSpPr>
              <a:spLocks noChangeArrowheads="1"/>
            </p:cNvSpPr>
            <p:nvPr/>
          </p:nvSpPr>
          <p:spPr bwMode="auto">
            <a:xfrm>
              <a:off x="3225" y="2722"/>
              <a:ext cx="328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£260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Rectangle 82"/>
            <p:cNvSpPr>
              <a:spLocks noChangeArrowheads="1"/>
            </p:cNvSpPr>
            <p:nvPr/>
          </p:nvSpPr>
          <p:spPr bwMode="auto">
            <a:xfrm>
              <a:off x="3485" y="272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Rectangle 83"/>
            <p:cNvSpPr>
              <a:spLocks noChangeArrowheads="1"/>
            </p:cNvSpPr>
            <p:nvPr/>
          </p:nvSpPr>
          <p:spPr bwMode="auto">
            <a:xfrm>
              <a:off x="1029" y="27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Rectangle 84"/>
            <p:cNvSpPr>
              <a:spLocks noChangeArrowheads="1"/>
            </p:cNvSpPr>
            <p:nvPr/>
          </p:nvSpPr>
          <p:spPr bwMode="auto">
            <a:xfrm>
              <a:off x="1033" y="2718"/>
              <a:ext cx="93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Rectangle 85"/>
            <p:cNvSpPr>
              <a:spLocks noChangeArrowheads="1"/>
            </p:cNvSpPr>
            <p:nvPr/>
          </p:nvSpPr>
          <p:spPr bwMode="auto">
            <a:xfrm>
              <a:off x="1963" y="27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Rectangle 86"/>
            <p:cNvSpPr>
              <a:spLocks noChangeArrowheads="1"/>
            </p:cNvSpPr>
            <p:nvPr/>
          </p:nvSpPr>
          <p:spPr bwMode="auto">
            <a:xfrm>
              <a:off x="1967" y="2718"/>
              <a:ext cx="651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2618" y="27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Rectangle 88"/>
            <p:cNvSpPr>
              <a:spLocks noChangeArrowheads="1"/>
            </p:cNvSpPr>
            <p:nvPr/>
          </p:nvSpPr>
          <p:spPr bwMode="auto">
            <a:xfrm>
              <a:off x="2622" y="2718"/>
              <a:ext cx="90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Rectangle 89"/>
            <p:cNvSpPr>
              <a:spLocks noChangeArrowheads="1"/>
            </p:cNvSpPr>
            <p:nvPr/>
          </p:nvSpPr>
          <p:spPr bwMode="auto">
            <a:xfrm>
              <a:off x="3526" y="271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Rectangle 90"/>
            <p:cNvSpPr>
              <a:spLocks noChangeArrowheads="1"/>
            </p:cNvSpPr>
            <p:nvPr/>
          </p:nvSpPr>
          <p:spPr bwMode="auto">
            <a:xfrm>
              <a:off x="1029" y="2722"/>
              <a:ext cx="4" cy="15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1029" y="287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Rectangle 92"/>
            <p:cNvSpPr>
              <a:spLocks noChangeArrowheads="1"/>
            </p:cNvSpPr>
            <p:nvPr/>
          </p:nvSpPr>
          <p:spPr bwMode="auto">
            <a:xfrm>
              <a:off x="1029" y="287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Rectangle 93"/>
            <p:cNvSpPr>
              <a:spLocks noChangeArrowheads="1"/>
            </p:cNvSpPr>
            <p:nvPr/>
          </p:nvSpPr>
          <p:spPr bwMode="auto">
            <a:xfrm>
              <a:off x="1033" y="2879"/>
              <a:ext cx="930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Rectangle 94"/>
            <p:cNvSpPr>
              <a:spLocks noChangeArrowheads="1"/>
            </p:cNvSpPr>
            <p:nvPr/>
          </p:nvSpPr>
          <p:spPr bwMode="auto">
            <a:xfrm>
              <a:off x="1963" y="2722"/>
              <a:ext cx="4" cy="15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Rectangle 95"/>
            <p:cNvSpPr>
              <a:spLocks noChangeArrowheads="1"/>
            </p:cNvSpPr>
            <p:nvPr/>
          </p:nvSpPr>
          <p:spPr bwMode="auto">
            <a:xfrm>
              <a:off x="1963" y="287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1967" y="2879"/>
              <a:ext cx="651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2618" y="2722"/>
              <a:ext cx="4" cy="15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2618" y="287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2622" y="2879"/>
              <a:ext cx="90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3526" y="2722"/>
              <a:ext cx="4" cy="15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3526" y="287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Rectangle 102"/>
            <p:cNvSpPr>
              <a:spLocks noChangeArrowheads="1"/>
            </p:cNvSpPr>
            <p:nvPr/>
          </p:nvSpPr>
          <p:spPr bwMode="auto">
            <a:xfrm>
              <a:off x="3526" y="2879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1029" y="2882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1029" y="3160"/>
              <a:ext cx="104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These prices are a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2010" y="3114"/>
              <a:ext cx="106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40% discount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2984" y="3160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Rectangle 107"/>
            <p:cNvSpPr>
              <a:spLocks noChangeArrowheads="1"/>
            </p:cNvSpPr>
            <p:nvPr/>
          </p:nvSpPr>
          <p:spPr bwMode="auto">
            <a:xfrm>
              <a:off x="3013" y="3160"/>
              <a:ext cx="88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on our charges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Rectangle 108"/>
            <p:cNvSpPr>
              <a:spLocks noChangeArrowheads="1"/>
            </p:cNvSpPr>
            <p:nvPr/>
          </p:nvSpPr>
          <p:spPr bwMode="auto">
            <a:xfrm>
              <a:off x="1029" y="3347"/>
              <a:ext cx="2574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for last month. All preparation is included, and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1029" y="3546"/>
              <a:ext cx="1231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standard matt / gloss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2195" y="3514"/>
              <a:ext cx="576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paints.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2685" y="3514"/>
              <a:ext cx="1155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Wallpaper is an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Rectangle 112"/>
            <p:cNvSpPr>
              <a:spLocks noChangeArrowheads="1"/>
            </p:cNvSpPr>
            <p:nvPr/>
          </p:nvSpPr>
          <p:spPr bwMode="auto">
            <a:xfrm>
              <a:off x="1029" y="3724"/>
              <a:ext cx="1280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additional charge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Rectangle 113"/>
            <p:cNvSpPr>
              <a:spLocks noChangeArrowheads="1"/>
            </p:cNvSpPr>
            <p:nvPr/>
          </p:nvSpPr>
          <p:spPr bwMode="auto">
            <a:xfrm>
              <a:off x="2224" y="3724"/>
              <a:ext cx="166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–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2303" y="3724"/>
              <a:ext cx="122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Rectangle 115"/>
            <p:cNvSpPr>
              <a:spLocks noChangeArrowheads="1"/>
            </p:cNvSpPr>
            <p:nvPr/>
          </p:nvSpPr>
          <p:spPr bwMode="auto">
            <a:xfrm>
              <a:off x="2340" y="3724"/>
              <a:ext cx="1615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you may purchase this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1029" y="3935"/>
              <a:ext cx="1827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yourself or we can supply.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Rectangle 117"/>
            <p:cNvSpPr>
              <a:spLocks noChangeArrowheads="1"/>
            </p:cNvSpPr>
            <p:nvPr/>
          </p:nvSpPr>
          <p:spPr bwMode="auto">
            <a:xfrm>
              <a:off x="2770" y="3935"/>
              <a:ext cx="122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779" y="117"/>
              <a:ext cx="1827" cy="1247"/>
            </a:xfrm>
            <a:custGeom>
              <a:avLst/>
              <a:gdLst>
                <a:gd name="T0" fmla="*/ 969 w 1827"/>
                <a:gd name="T1" fmla="*/ 251 h 1247"/>
                <a:gd name="T2" fmla="*/ 1251 w 1827"/>
                <a:gd name="T3" fmla="*/ 0 h 1247"/>
                <a:gd name="T4" fmla="*/ 1228 w 1827"/>
                <a:gd name="T5" fmla="*/ 334 h 1247"/>
                <a:gd name="T6" fmla="*/ 1523 w 1827"/>
                <a:gd name="T7" fmla="*/ 183 h 1247"/>
                <a:gd name="T8" fmla="*/ 1385 w 1827"/>
                <a:gd name="T9" fmla="*/ 377 h 1247"/>
                <a:gd name="T10" fmla="*/ 1827 w 1827"/>
                <a:gd name="T11" fmla="*/ 384 h 1247"/>
                <a:gd name="T12" fmla="*/ 1436 w 1827"/>
                <a:gd name="T13" fmla="*/ 543 h 1247"/>
                <a:gd name="T14" fmla="*/ 1545 w 1827"/>
                <a:gd name="T15" fmla="*/ 652 h 1247"/>
                <a:gd name="T16" fmla="*/ 1385 w 1827"/>
                <a:gd name="T17" fmla="*/ 711 h 1247"/>
                <a:gd name="T18" fmla="*/ 1597 w 1827"/>
                <a:gd name="T19" fmla="*/ 903 h 1247"/>
                <a:gd name="T20" fmla="*/ 1238 w 1827"/>
                <a:gd name="T21" fmla="*/ 829 h 1247"/>
                <a:gd name="T22" fmla="*/ 1264 w 1827"/>
                <a:gd name="T23" fmla="*/ 1003 h 1247"/>
                <a:gd name="T24" fmla="*/ 1030 w 1827"/>
                <a:gd name="T25" fmla="*/ 920 h 1247"/>
                <a:gd name="T26" fmla="*/ 982 w 1827"/>
                <a:gd name="T27" fmla="*/ 1088 h 1247"/>
                <a:gd name="T28" fmla="*/ 835 w 1827"/>
                <a:gd name="T29" fmla="*/ 1003 h 1247"/>
                <a:gd name="T30" fmla="*/ 736 w 1827"/>
                <a:gd name="T31" fmla="*/ 1138 h 1247"/>
                <a:gd name="T32" fmla="*/ 637 w 1827"/>
                <a:gd name="T33" fmla="*/ 1047 h 1247"/>
                <a:gd name="T34" fmla="*/ 416 w 1827"/>
                <a:gd name="T35" fmla="*/ 1247 h 1247"/>
                <a:gd name="T36" fmla="*/ 406 w 1827"/>
                <a:gd name="T37" fmla="*/ 1053 h 1247"/>
                <a:gd name="T38" fmla="*/ 109 w 1827"/>
                <a:gd name="T39" fmla="*/ 1029 h 1247"/>
                <a:gd name="T40" fmla="*/ 282 w 1827"/>
                <a:gd name="T41" fmla="*/ 887 h 1247"/>
                <a:gd name="T42" fmla="*/ 0 w 1827"/>
                <a:gd name="T43" fmla="*/ 744 h 1247"/>
                <a:gd name="T44" fmla="*/ 333 w 1827"/>
                <a:gd name="T45" fmla="*/ 669 h 1247"/>
                <a:gd name="T46" fmla="*/ 99 w 1827"/>
                <a:gd name="T47" fmla="*/ 478 h 1247"/>
                <a:gd name="T48" fmla="*/ 454 w 1827"/>
                <a:gd name="T49" fmla="*/ 451 h 1247"/>
                <a:gd name="T50" fmla="*/ 381 w 1827"/>
                <a:gd name="T51" fmla="*/ 209 h 1247"/>
                <a:gd name="T52" fmla="*/ 723 w 1827"/>
                <a:gd name="T53" fmla="*/ 369 h 1247"/>
                <a:gd name="T54" fmla="*/ 822 w 1827"/>
                <a:gd name="T55" fmla="*/ 109 h 1247"/>
                <a:gd name="T56" fmla="*/ 969 w 1827"/>
                <a:gd name="T57" fmla="*/ 251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7" h="1247">
                  <a:moveTo>
                    <a:pt x="969" y="251"/>
                  </a:moveTo>
                  <a:lnTo>
                    <a:pt x="1251" y="0"/>
                  </a:lnTo>
                  <a:lnTo>
                    <a:pt x="1228" y="334"/>
                  </a:lnTo>
                  <a:lnTo>
                    <a:pt x="1523" y="183"/>
                  </a:lnTo>
                  <a:lnTo>
                    <a:pt x="1385" y="377"/>
                  </a:lnTo>
                  <a:lnTo>
                    <a:pt x="1827" y="384"/>
                  </a:lnTo>
                  <a:lnTo>
                    <a:pt x="1436" y="543"/>
                  </a:lnTo>
                  <a:lnTo>
                    <a:pt x="1545" y="652"/>
                  </a:lnTo>
                  <a:lnTo>
                    <a:pt x="1385" y="711"/>
                  </a:lnTo>
                  <a:lnTo>
                    <a:pt x="1597" y="903"/>
                  </a:lnTo>
                  <a:lnTo>
                    <a:pt x="1238" y="829"/>
                  </a:lnTo>
                  <a:lnTo>
                    <a:pt x="1264" y="1003"/>
                  </a:lnTo>
                  <a:lnTo>
                    <a:pt x="1030" y="920"/>
                  </a:lnTo>
                  <a:lnTo>
                    <a:pt x="982" y="1088"/>
                  </a:lnTo>
                  <a:lnTo>
                    <a:pt x="835" y="1003"/>
                  </a:lnTo>
                  <a:lnTo>
                    <a:pt x="736" y="1138"/>
                  </a:lnTo>
                  <a:lnTo>
                    <a:pt x="637" y="1047"/>
                  </a:lnTo>
                  <a:lnTo>
                    <a:pt x="416" y="1247"/>
                  </a:lnTo>
                  <a:lnTo>
                    <a:pt x="406" y="1053"/>
                  </a:lnTo>
                  <a:lnTo>
                    <a:pt x="109" y="1029"/>
                  </a:lnTo>
                  <a:lnTo>
                    <a:pt x="282" y="887"/>
                  </a:lnTo>
                  <a:lnTo>
                    <a:pt x="0" y="744"/>
                  </a:lnTo>
                  <a:lnTo>
                    <a:pt x="333" y="669"/>
                  </a:lnTo>
                  <a:lnTo>
                    <a:pt x="99" y="478"/>
                  </a:lnTo>
                  <a:lnTo>
                    <a:pt x="454" y="451"/>
                  </a:lnTo>
                  <a:lnTo>
                    <a:pt x="381" y="209"/>
                  </a:lnTo>
                  <a:lnTo>
                    <a:pt x="723" y="369"/>
                  </a:lnTo>
                  <a:lnTo>
                    <a:pt x="822" y="109"/>
                  </a:lnTo>
                  <a:lnTo>
                    <a:pt x="969" y="25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779" y="117"/>
              <a:ext cx="1827" cy="1247"/>
            </a:xfrm>
            <a:custGeom>
              <a:avLst/>
              <a:gdLst>
                <a:gd name="T0" fmla="*/ 969 w 1827"/>
                <a:gd name="T1" fmla="*/ 251 h 1247"/>
                <a:gd name="T2" fmla="*/ 1251 w 1827"/>
                <a:gd name="T3" fmla="*/ 0 h 1247"/>
                <a:gd name="T4" fmla="*/ 1228 w 1827"/>
                <a:gd name="T5" fmla="*/ 334 h 1247"/>
                <a:gd name="T6" fmla="*/ 1523 w 1827"/>
                <a:gd name="T7" fmla="*/ 183 h 1247"/>
                <a:gd name="T8" fmla="*/ 1385 w 1827"/>
                <a:gd name="T9" fmla="*/ 377 h 1247"/>
                <a:gd name="T10" fmla="*/ 1827 w 1827"/>
                <a:gd name="T11" fmla="*/ 384 h 1247"/>
                <a:gd name="T12" fmla="*/ 1436 w 1827"/>
                <a:gd name="T13" fmla="*/ 543 h 1247"/>
                <a:gd name="T14" fmla="*/ 1545 w 1827"/>
                <a:gd name="T15" fmla="*/ 652 h 1247"/>
                <a:gd name="T16" fmla="*/ 1385 w 1827"/>
                <a:gd name="T17" fmla="*/ 711 h 1247"/>
                <a:gd name="T18" fmla="*/ 1597 w 1827"/>
                <a:gd name="T19" fmla="*/ 903 h 1247"/>
                <a:gd name="T20" fmla="*/ 1238 w 1827"/>
                <a:gd name="T21" fmla="*/ 829 h 1247"/>
                <a:gd name="T22" fmla="*/ 1264 w 1827"/>
                <a:gd name="T23" fmla="*/ 1003 h 1247"/>
                <a:gd name="T24" fmla="*/ 1030 w 1827"/>
                <a:gd name="T25" fmla="*/ 920 h 1247"/>
                <a:gd name="T26" fmla="*/ 982 w 1827"/>
                <a:gd name="T27" fmla="*/ 1088 h 1247"/>
                <a:gd name="T28" fmla="*/ 835 w 1827"/>
                <a:gd name="T29" fmla="*/ 1003 h 1247"/>
                <a:gd name="T30" fmla="*/ 736 w 1827"/>
                <a:gd name="T31" fmla="*/ 1138 h 1247"/>
                <a:gd name="T32" fmla="*/ 637 w 1827"/>
                <a:gd name="T33" fmla="*/ 1047 h 1247"/>
                <a:gd name="T34" fmla="*/ 416 w 1827"/>
                <a:gd name="T35" fmla="*/ 1247 h 1247"/>
                <a:gd name="T36" fmla="*/ 406 w 1827"/>
                <a:gd name="T37" fmla="*/ 1053 h 1247"/>
                <a:gd name="T38" fmla="*/ 109 w 1827"/>
                <a:gd name="T39" fmla="*/ 1029 h 1247"/>
                <a:gd name="T40" fmla="*/ 282 w 1827"/>
                <a:gd name="T41" fmla="*/ 887 h 1247"/>
                <a:gd name="T42" fmla="*/ 0 w 1827"/>
                <a:gd name="T43" fmla="*/ 744 h 1247"/>
                <a:gd name="T44" fmla="*/ 333 w 1827"/>
                <a:gd name="T45" fmla="*/ 669 h 1247"/>
                <a:gd name="T46" fmla="*/ 99 w 1827"/>
                <a:gd name="T47" fmla="*/ 478 h 1247"/>
                <a:gd name="T48" fmla="*/ 454 w 1827"/>
                <a:gd name="T49" fmla="*/ 451 h 1247"/>
                <a:gd name="T50" fmla="*/ 381 w 1827"/>
                <a:gd name="T51" fmla="*/ 209 h 1247"/>
                <a:gd name="T52" fmla="*/ 723 w 1827"/>
                <a:gd name="T53" fmla="*/ 369 h 1247"/>
                <a:gd name="T54" fmla="*/ 822 w 1827"/>
                <a:gd name="T55" fmla="*/ 109 h 1247"/>
                <a:gd name="T56" fmla="*/ 969 w 1827"/>
                <a:gd name="T57" fmla="*/ 251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7" h="1247">
                  <a:moveTo>
                    <a:pt x="969" y="251"/>
                  </a:moveTo>
                  <a:lnTo>
                    <a:pt x="1251" y="0"/>
                  </a:lnTo>
                  <a:lnTo>
                    <a:pt x="1228" y="334"/>
                  </a:lnTo>
                  <a:lnTo>
                    <a:pt x="1523" y="183"/>
                  </a:lnTo>
                  <a:lnTo>
                    <a:pt x="1385" y="377"/>
                  </a:lnTo>
                  <a:lnTo>
                    <a:pt x="1827" y="384"/>
                  </a:lnTo>
                  <a:lnTo>
                    <a:pt x="1436" y="543"/>
                  </a:lnTo>
                  <a:lnTo>
                    <a:pt x="1545" y="652"/>
                  </a:lnTo>
                  <a:lnTo>
                    <a:pt x="1385" y="711"/>
                  </a:lnTo>
                  <a:lnTo>
                    <a:pt x="1597" y="903"/>
                  </a:lnTo>
                  <a:lnTo>
                    <a:pt x="1238" y="829"/>
                  </a:lnTo>
                  <a:lnTo>
                    <a:pt x="1264" y="1003"/>
                  </a:lnTo>
                  <a:lnTo>
                    <a:pt x="1030" y="920"/>
                  </a:lnTo>
                  <a:lnTo>
                    <a:pt x="982" y="1088"/>
                  </a:lnTo>
                  <a:lnTo>
                    <a:pt x="835" y="1003"/>
                  </a:lnTo>
                  <a:lnTo>
                    <a:pt x="736" y="1138"/>
                  </a:lnTo>
                  <a:lnTo>
                    <a:pt x="637" y="1047"/>
                  </a:lnTo>
                  <a:lnTo>
                    <a:pt x="416" y="1247"/>
                  </a:lnTo>
                  <a:lnTo>
                    <a:pt x="406" y="1053"/>
                  </a:lnTo>
                  <a:lnTo>
                    <a:pt x="109" y="1029"/>
                  </a:lnTo>
                  <a:lnTo>
                    <a:pt x="282" y="887"/>
                  </a:lnTo>
                  <a:lnTo>
                    <a:pt x="0" y="744"/>
                  </a:lnTo>
                  <a:lnTo>
                    <a:pt x="333" y="669"/>
                  </a:lnTo>
                  <a:lnTo>
                    <a:pt x="99" y="478"/>
                  </a:lnTo>
                  <a:lnTo>
                    <a:pt x="454" y="451"/>
                  </a:lnTo>
                  <a:lnTo>
                    <a:pt x="381" y="209"/>
                  </a:lnTo>
                  <a:lnTo>
                    <a:pt x="723" y="369"/>
                  </a:lnTo>
                  <a:lnTo>
                    <a:pt x="822" y="109"/>
                  </a:lnTo>
                  <a:lnTo>
                    <a:pt x="969" y="251"/>
                  </a:lnTo>
                  <a:close/>
                </a:path>
              </a:pathLst>
            </a:custGeom>
            <a:noFill/>
            <a:ln w="12700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Rectangle 121"/>
            <p:cNvSpPr>
              <a:spLocks noChangeArrowheads="1"/>
            </p:cNvSpPr>
            <p:nvPr/>
          </p:nvSpPr>
          <p:spPr bwMode="auto">
            <a:xfrm>
              <a:off x="1296" y="518"/>
              <a:ext cx="75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1" u="none" strike="noStrike" cap="none" normalizeH="0" baseline="0" smtClean="0">
                  <a:ln>
                    <a:noFill/>
                  </a:ln>
                  <a:solidFill>
                    <a:srgbClr val="767171"/>
                  </a:solidFill>
                  <a:effectLst/>
                  <a:latin typeface="Calibri" pitchFamily="34" charset="0"/>
                  <a:cs typeface="Arial" pitchFamily="34" charset="0"/>
                </a:rPr>
                <a:t>Special offer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Rectangle 122"/>
            <p:cNvSpPr>
              <a:spLocks noChangeArrowheads="1"/>
            </p:cNvSpPr>
            <p:nvPr/>
          </p:nvSpPr>
          <p:spPr bwMode="auto">
            <a:xfrm>
              <a:off x="1481" y="686"/>
              <a:ext cx="133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1" u="none" strike="noStrike" cap="none" normalizeH="0" baseline="0" smtClean="0">
                  <a:ln>
                    <a:noFill/>
                  </a:ln>
                  <a:solidFill>
                    <a:srgbClr val="767171"/>
                  </a:solidFill>
                  <a:effectLst/>
                  <a:latin typeface="Calibri" pitchFamily="34" charset="0"/>
                  <a:cs typeface="Arial" pitchFamily="34" charset="0"/>
                </a:rPr>
                <a:t>–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2" name="Rectangle 123"/>
            <p:cNvSpPr>
              <a:spLocks noChangeArrowheads="1"/>
            </p:cNvSpPr>
            <p:nvPr/>
          </p:nvSpPr>
          <p:spPr bwMode="auto">
            <a:xfrm>
              <a:off x="1545" y="686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1" u="none" strike="noStrike" cap="none" normalizeH="0" baseline="0" smtClean="0">
                  <a:ln>
                    <a:noFill/>
                  </a:ln>
                  <a:solidFill>
                    <a:srgbClr val="76717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Rectangle 124"/>
            <p:cNvSpPr>
              <a:spLocks noChangeArrowheads="1"/>
            </p:cNvSpPr>
            <p:nvPr/>
          </p:nvSpPr>
          <p:spPr bwMode="auto">
            <a:xfrm>
              <a:off x="1574" y="686"/>
              <a:ext cx="289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1" u="none" strike="noStrike" cap="none" normalizeH="0" baseline="0" smtClean="0">
                  <a:ln>
                    <a:noFill/>
                  </a:ln>
                  <a:solidFill>
                    <a:srgbClr val="767171"/>
                  </a:solidFill>
                  <a:effectLst/>
                  <a:latin typeface="Calibri" pitchFamily="34" charset="0"/>
                  <a:cs typeface="Arial" pitchFamily="34" charset="0"/>
                </a:rPr>
                <a:t>this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Rectangle 125"/>
            <p:cNvSpPr>
              <a:spLocks noChangeArrowheads="1"/>
            </p:cNvSpPr>
            <p:nvPr/>
          </p:nvSpPr>
          <p:spPr bwMode="auto">
            <a:xfrm>
              <a:off x="1301" y="855"/>
              <a:ext cx="712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1" u="none" strike="noStrike" cap="none" normalizeH="0" baseline="0" smtClean="0">
                  <a:ln>
                    <a:noFill/>
                  </a:ln>
                  <a:solidFill>
                    <a:srgbClr val="767171"/>
                  </a:solidFill>
                  <a:effectLst/>
                  <a:latin typeface="Calibri" pitchFamily="34" charset="0"/>
                  <a:cs typeface="Arial" pitchFamily="34" charset="0"/>
                </a:rPr>
                <a:t>month only!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Rectangle 126"/>
            <p:cNvSpPr>
              <a:spLocks noChangeArrowheads="1"/>
            </p:cNvSpPr>
            <p:nvPr/>
          </p:nvSpPr>
          <p:spPr bwMode="auto">
            <a:xfrm>
              <a:off x="1949" y="855"/>
              <a:ext cx="97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1" u="none" strike="noStrike" cap="none" normalizeH="0" baseline="0" smtClean="0">
                  <a:ln>
                    <a:noFill/>
                  </a:ln>
                  <a:solidFill>
                    <a:srgbClr val="76717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Rectangle 127"/>
            <p:cNvSpPr>
              <a:spLocks noChangeArrowheads="1"/>
            </p:cNvSpPr>
            <p:nvPr/>
          </p:nvSpPr>
          <p:spPr bwMode="auto">
            <a:xfrm>
              <a:off x="1625" y="1086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Freeform 128"/>
            <p:cNvSpPr>
              <a:spLocks noEditPoints="1"/>
            </p:cNvSpPr>
            <p:nvPr/>
          </p:nvSpPr>
          <p:spPr bwMode="auto">
            <a:xfrm>
              <a:off x="1087" y="1605"/>
              <a:ext cx="966" cy="210"/>
            </a:xfrm>
            <a:custGeom>
              <a:avLst/>
              <a:gdLst>
                <a:gd name="T0" fmla="*/ 8342 w 16080"/>
                <a:gd name="T1" fmla="*/ 2447 h 3509"/>
                <a:gd name="T2" fmla="*/ 14110 w 16080"/>
                <a:gd name="T3" fmla="*/ 1785 h 3509"/>
                <a:gd name="T4" fmla="*/ 11907 w 16080"/>
                <a:gd name="T5" fmla="*/ 1110 h 3509"/>
                <a:gd name="T6" fmla="*/ 11792 w 16080"/>
                <a:gd name="T7" fmla="*/ 3236 h 3509"/>
                <a:gd name="T8" fmla="*/ 7003 w 16080"/>
                <a:gd name="T9" fmla="*/ 3432 h 3509"/>
                <a:gd name="T10" fmla="*/ 5206 w 16080"/>
                <a:gd name="T11" fmla="*/ 1088 h 3509"/>
                <a:gd name="T12" fmla="*/ 5611 w 16080"/>
                <a:gd name="T13" fmla="*/ 1097 h 3509"/>
                <a:gd name="T14" fmla="*/ 5640 w 16080"/>
                <a:gd name="T15" fmla="*/ 3386 h 3509"/>
                <a:gd name="T16" fmla="*/ 5094 w 16080"/>
                <a:gd name="T17" fmla="*/ 1090 h 3509"/>
                <a:gd name="T18" fmla="*/ 7815 w 16080"/>
                <a:gd name="T19" fmla="*/ 1706 h 3509"/>
                <a:gd name="T20" fmla="*/ 7855 w 16080"/>
                <a:gd name="T21" fmla="*/ 2736 h 3509"/>
                <a:gd name="T22" fmla="*/ 7437 w 16080"/>
                <a:gd name="T23" fmla="*/ 3424 h 3509"/>
                <a:gd name="T24" fmla="*/ 16024 w 16080"/>
                <a:gd name="T25" fmla="*/ 1397 h 3509"/>
                <a:gd name="T26" fmla="*/ 15709 w 16080"/>
                <a:gd name="T27" fmla="*/ 1596 h 3509"/>
                <a:gd name="T28" fmla="*/ 16073 w 16080"/>
                <a:gd name="T29" fmla="*/ 2481 h 3509"/>
                <a:gd name="T30" fmla="*/ 15476 w 16080"/>
                <a:gd name="T31" fmla="*/ 2505 h 3509"/>
                <a:gd name="T32" fmla="*/ 15661 w 16080"/>
                <a:gd name="T33" fmla="*/ 2192 h 3509"/>
                <a:gd name="T34" fmla="*/ 15345 w 16080"/>
                <a:gd name="T35" fmla="*/ 1278 h 3509"/>
                <a:gd name="T36" fmla="*/ 15198 w 16080"/>
                <a:gd name="T37" fmla="*/ 1655 h 3509"/>
                <a:gd name="T38" fmla="*/ 14838 w 16080"/>
                <a:gd name="T39" fmla="*/ 1310 h 3509"/>
                <a:gd name="T40" fmla="*/ 15250 w 16080"/>
                <a:gd name="T41" fmla="*/ 1231 h 3509"/>
                <a:gd name="T42" fmla="*/ 14320 w 16080"/>
                <a:gd name="T43" fmla="*/ 2742 h 3509"/>
                <a:gd name="T44" fmla="*/ 14574 w 16080"/>
                <a:gd name="T45" fmla="*/ 2976 h 3509"/>
                <a:gd name="T46" fmla="*/ 12880 w 16080"/>
                <a:gd name="T47" fmla="*/ 1172 h 3509"/>
                <a:gd name="T48" fmla="*/ 12809 w 16080"/>
                <a:gd name="T49" fmla="*/ 2055 h 3509"/>
                <a:gd name="T50" fmla="*/ 12282 w 16080"/>
                <a:gd name="T51" fmla="*/ 3266 h 3509"/>
                <a:gd name="T52" fmla="*/ 12593 w 16080"/>
                <a:gd name="T53" fmla="*/ 1184 h 3509"/>
                <a:gd name="T54" fmla="*/ 11366 w 16080"/>
                <a:gd name="T55" fmla="*/ 3271 h 3509"/>
                <a:gd name="T56" fmla="*/ 11330 w 16080"/>
                <a:gd name="T57" fmla="*/ 1888 h 3509"/>
                <a:gd name="T58" fmla="*/ 10857 w 16080"/>
                <a:gd name="T59" fmla="*/ 1352 h 3509"/>
                <a:gd name="T60" fmla="*/ 8715 w 16080"/>
                <a:gd name="T61" fmla="*/ 3454 h 3509"/>
                <a:gd name="T62" fmla="*/ 8115 w 16080"/>
                <a:gd name="T63" fmla="*/ 2215 h 3509"/>
                <a:gd name="T64" fmla="*/ 8071 w 16080"/>
                <a:gd name="T65" fmla="*/ 1689 h 3509"/>
                <a:gd name="T66" fmla="*/ 6535 w 16080"/>
                <a:gd name="T67" fmla="*/ 1116 h 3509"/>
                <a:gd name="T68" fmla="*/ 6349 w 16080"/>
                <a:gd name="T69" fmla="*/ 1455 h 3509"/>
                <a:gd name="T70" fmla="*/ 6606 w 16080"/>
                <a:gd name="T71" fmla="*/ 3058 h 3509"/>
                <a:gd name="T72" fmla="*/ 6035 w 16080"/>
                <a:gd name="T73" fmla="*/ 2827 h 3509"/>
                <a:gd name="T74" fmla="*/ 6135 w 16080"/>
                <a:gd name="T75" fmla="*/ 2308 h 3509"/>
                <a:gd name="T76" fmla="*/ 2790 w 16080"/>
                <a:gd name="T77" fmla="*/ 2123 h 3509"/>
                <a:gd name="T78" fmla="*/ 2746 w 16080"/>
                <a:gd name="T79" fmla="*/ 2734 h 3509"/>
                <a:gd name="T80" fmla="*/ 2016 w 16080"/>
                <a:gd name="T81" fmla="*/ 2599 h 3509"/>
                <a:gd name="T82" fmla="*/ 10414 w 16080"/>
                <a:gd name="T83" fmla="*/ 1005 h 3509"/>
                <a:gd name="T84" fmla="*/ 13727 w 16080"/>
                <a:gd name="T85" fmla="*/ 1236 h 3509"/>
                <a:gd name="T86" fmla="*/ 13722 w 16080"/>
                <a:gd name="T87" fmla="*/ 2708 h 3509"/>
                <a:gd name="T88" fmla="*/ 13292 w 16080"/>
                <a:gd name="T89" fmla="*/ 2555 h 3509"/>
                <a:gd name="T90" fmla="*/ 13352 w 16080"/>
                <a:gd name="T91" fmla="*/ 680 h 3509"/>
                <a:gd name="T92" fmla="*/ 10215 w 16080"/>
                <a:gd name="T93" fmla="*/ 2319 h 3509"/>
                <a:gd name="T94" fmla="*/ 9955 w 16080"/>
                <a:gd name="T95" fmla="*/ 265 h 3509"/>
                <a:gd name="T96" fmla="*/ 4539 w 16080"/>
                <a:gd name="T97" fmla="*/ 341 h 3509"/>
                <a:gd name="T98" fmla="*/ 4574 w 16080"/>
                <a:gd name="T99" fmla="*/ 3292 h 3509"/>
                <a:gd name="T100" fmla="*/ 3643 w 16080"/>
                <a:gd name="T101" fmla="*/ 856 h 3509"/>
                <a:gd name="T102" fmla="*/ 3504 w 16080"/>
                <a:gd name="T103" fmla="*/ 414 h 3509"/>
                <a:gd name="T104" fmla="*/ 565 w 16080"/>
                <a:gd name="T105" fmla="*/ 2870 h 3509"/>
                <a:gd name="T106" fmla="*/ 0 w 16080"/>
                <a:gd name="T107" fmla="*/ 970 h 3509"/>
                <a:gd name="T108" fmla="*/ 11908 w 16080"/>
                <a:gd name="T109" fmla="*/ 219 h 3509"/>
                <a:gd name="T110" fmla="*/ 9199 w 16080"/>
                <a:gd name="T111" fmla="*/ 65 h 3509"/>
                <a:gd name="T112" fmla="*/ 8997 w 16080"/>
                <a:gd name="T113" fmla="*/ 27 h 3509"/>
                <a:gd name="T114" fmla="*/ 1791 w 16080"/>
                <a:gd name="T115" fmla="*/ 1624 h 3509"/>
                <a:gd name="T116" fmla="*/ 1544 w 16080"/>
                <a:gd name="T117" fmla="*/ 1704 h 3509"/>
                <a:gd name="T118" fmla="*/ 1029 w 16080"/>
                <a:gd name="T119" fmla="*/ 2906 h 3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80" h="3509">
                  <a:moveTo>
                    <a:pt x="11242" y="2385"/>
                  </a:moveTo>
                  <a:cubicBezTo>
                    <a:pt x="11204" y="2386"/>
                    <a:pt x="11172" y="2393"/>
                    <a:pt x="11146" y="2408"/>
                  </a:cubicBezTo>
                  <a:cubicBezTo>
                    <a:pt x="11120" y="2423"/>
                    <a:pt x="11098" y="2445"/>
                    <a:pt x="11082" y="2473"/>
                  </a:cubicBezTo>
                  <a:cubicBezTo>
                    <a:pt x="11065" y="2502"/>
                    <a:pt x="11053" y="2537"/>
                    <a:pt x="11045" y="2577"/>
                  </a:cubicBezTo>
                  <a:cubicBezTo>
                    <a:pt x="11038" y="2617"/>
                    <a:pt x="11034" y="2663"/>
                    <a:pt x="11034" y="2715"/>
                  </a:cubicBezTo>
                  <a:cubicBezTo>
                    <a:pt x="11034" y="2803"/>
                    <a:pt x="11045" y="2872"/>
                    <a:pt x="11067" y="2921"/>
                  </a:cubicBezTo>
                  <a:cubicBezTo>
                    <a:pt x="11088" y="2971"/>
                    <a:pt x="11118" y="2994"/>
                    <a:pt x="11157" y="2992"/>
                  </a:cubicBezTo>
                  <a:cubicBezTo>
                    <a:pt x="11190" y="2991"/>
                    <a:pt x="11219" y="2968"/>
                    <a:pt x="11247" y="2925"/>
                  </a:cubicBezTo>
                  <a:cubicBezTo>
                    <a:pt x="11274" y="2882"/>
                    <a:pt x="11302" y="2819"/>
                    <a:pt x="11330" y="2737"/>
                  </a:cubicBezTo>
                  <a:cubicBezTo>
                    <a:pt x="11330" y="2619"/>
                    <a:pt x="11330" y="2501"/>
                    <a:pt x="11330" y="2382"/>
                  </a:cubicBezTo>
                  <a:cubicBezTo>
                    <a:pt x="11301" y="2383"/>
                    <a:pt x="11271" y="2384"/>
                    <a:pt x="11242" y="2385"/>
                  </a:cubicBezTo>
                  <a:close/>
                  <a:moveTo>
                    <a:pt x="8438" y="2424"/>
                  </a:moveTo>
                  <a:cubicBezTo>
                    <a:pt x="8400" y="2424"/>
                    <a:pt x="8368" y="2432"/>
                    <a:pt x="8342" y="2447"/>
                  </a:cubicBezTo>
                  <a:cubicBezTo>
                    <a:pt x="8315" y="2462"/>
                    <a:pt x="8294" y="2484"/>
                    <a:pt x="8277" y="2514"/>
                  </a:cubicBezTo>
                  <a:cubicBezTo>
                    <a:pt x="8261" y="2544"/>
                    <a:pt x="8249" y="2580"/>
                    <a:pt x="8241" y="2622"/>
                  </a:cubicBezTo>
                  <a:cubicBezTo>
                    <a:pt x="8233" y="2665"/>
                    <a:pt x="8229" y="2713"/>
                    <a:pt x="8229" y="2768"/>
                  </a:cubicBezTo>
                  <a:cubicBezTo>
                    <a:pt x="8229" y="2861"/>
                    <a:pt x="8240" y="2934"/>
                    <a:pt x="8262" y="2987"/>
                  </a:cubicBezTo>
                  <a:cubicBezTo>
                    <a:pt x="8284" y="3040"/>
                    <a:pt x="8314" y="3066"/>
                    <a:pt x="8353" y="3066"/>
                  </a:cubicBezTo>
                  <a:cubicBezTo>
                    <a:pt x="8385" y="3066"/>
                    <a:pt x="8415" y="3043"/>
                    <a:pt x="8443" y="2998"/>
                  </a:cubicBezTo>
                  <a:cubicBezTo>
                    <a:pt x="8470" y="2953"/>
                    <a:pt x="8498" y="2888"/>
                    <a:pt x="8526" y="2802"/>
                  </a:cubicBezTo>
                  <a:cubicBezTo>
                    <a:pt x="8526" y="2676"/>
                    <a:pt x="8526" y="2550"/>
                    <a:pt x="8526" y="2424"/>
                  </a:cubicBezTo>
                  <a:cubicBezTo>
                    <a:pt x="8497" y="2424"/>
                    <a:pt x="8467" y="2424"/>
                    <a:pt x="8438" y="2424"/>
                  </a:cubicBezTo>
                  <a:close/>
                  <a:moveTo>
                    <a:pt x="14273" y="1517"/>
                  </a:moveTo>
                  <a:cubicBezTo>
                    <a:pt x="14244" y="1517"/>
                    <a:pt x="14219" y="1528"/>
                    <a:pt x="14197" y="1551"/>
                  </a:cubicBezTo>
                  <a:cubicBezTo>
                    <a:pt x="14175" y="1573"/>
                    <a:pt x="14157" y="1605"/>
                    <a:pt x="14143" y="1644"/>
                  </a:cubicBezTo>
                  <a:cubicBezTo>
                    <a:pt x="14129" y="1684"/>
                    <a:pt x="14118" y="1731"/>
                    <a:pt x="14110" y="1785"/>
                  </a:cubicBezTo>
                  <a:cubicBezTo>
                    <a:pt x="14102" y="1839"/>
                    <a:pt x="14098" y="1897"/>
                    <a:pt x="14097" y="1958"/>
                  </a:cubicBezTo>
                  <a:cubicBezTo>
                    <a:pt x="14211" y="1956"/>
                    <a:pt x="14326" y="1954"/>
                    <a:pt x="14440" y="1951"/>
                  </a:cubicBezTo>
                  <a:cubicBezTo>
                    <a:pt x="14442" y="1817"/>
                    <a:pt x="14429" y="1712"/>
                    <a:pt x="14402" y="1635"/>
                  </a:cubicBezTo>
                  <a:cubicBezTo>
                    <a:pt x="14374" y="1558"/>
                    <a:pt x="14331" y="1519"/>
                    <a:pt x="14273" y="1517"/>
                  </a:cubicBezTo>
                  <a:close/>
                  <a:moveTo>
                    <a:pt x="2399" y="1505"/>
                  </a:moveTo>
                  <a:cubicBezTo>
                    <a:pt x="2370" y="1506"/>
                    <a:pt x="2345" y="1518"/>
                    <a:pt x="2323" y="1543"/>
                  </a:cubicBezTo>
                  <a:cubicBezTo>
                    <a:pt x="2301" y="1567"/>
                    <a:pt x="2283" y="1600"/>
                    <a:pt x="2269" y="1641"/>
                  </a:cubicBezTo>
                  <a:cubicBezTo>
                    <a:pt x="2255" y="1682"/>
                    <a:pt x="2244" y="1730"/>
                    <a:pt x="2236" y="1785"/>
                  </a:cubicBezTo>
                  <a:cubicBezTo>
                    <a:pt x="2228" y="1841"/>
                    <a:pt x="2224" y="1900"/>
                    <a:pt x="2223" y="1962"/>
                  </a:cubicBezTo>
                  <a:cubicBezTo>
                    <a:pt x="2337" y="1964"/>
                    <a:pt x="2452" y="1966"/>
                    <a:pt x="2567" y="1968"/>
                  </a:cubicBezTo>
                  <a:cubicBezTo>
                    <a:pt x="2569" y="1823"/>
                    <a:pt x="2556" y="1709"/>
                    <a:pt x="2528" y="1627"/>
                  </a:cubicBezTo>
                  <a:cubicBezTo>
                    <a:pt x="2500" y="1544"/>
                    <a:pt x="2457" y="1504"/>
                    <a:pt x="2399" y="1505"/>
                  </a:cubicBezTo>
                  <a:close/>
                  <a:moveTo>
                    <a:pt x="11907" y="1110"/>
                  </a:moveTo>
                  <a:cubicBezTo>
                    <a:pt x="11930" y="1111"/>
                    <a:pt x="11949" y="1114"/>
                    <a:pt x="11963" y="1119"/>
                  </a:cubicBezTo>
                  <a:cubicBezTo>
                    <a:pt x="11978" y="1123"/>
                    <a:pt x="11990" y="1130"/>
                    <a:pt x="11999" y="1139"/>
                  </a:cubicBezTo>
                  <a:cubicBezTo>
                    <a:pt x="12008" y="1147"/>
                    <a:pt x="12014" y="1157"/>
                    <a:pt x="12018" y="1169"/>
                  </a:cubicBezTo>
                  <a:cubicBezTo>
                    <a:pt x="12021" y="1180"/>
                    <a:pt x="12023" y="1193"/>
                    <a:pt x="12023" y="1208"/>
                  </a:cubicBezTo>
                  <a:cubicBezTo>
                    <a:pt x="12023" y="1879"/>
                    <a:pt x="12023" y="2549"/>
                    <a:pt x="12023" y="3219"/>
                  </a:cubicBezTo>
                  <a:cubicBezTo>
                    <a:pt x="12023" y="3234"/>
                    <a:pt x="12021" y="3247"/>
                    <a:pt x="12018" y="3259"/>
                  </a:cubicBezTo>
                  <a:cubicBezTo>
                    <a:pt x="12014" y="3270"/>
                    <a:pt x="12008" y="3280"/>
                    <a:pt x="11999" y="3288"/>
                  </a:cubicBezTo>
                  <a:cubicBezTo>
                    <a:pt x="11990" y="3297"/>
                    <a:pt x="11978" y="3303"/>
                    <a:pt x="11963" y="3308"/>
                  </a:cubicBezTo>
                  <a:cubicBezTo>
                    <a:pt x="11949" y="3313"/>
                    <a:pt x="11930" y="3316"/>
                    <a:pt x="11907" y="3318"/>
                  </a:cubicBezTo>
                  <a:cubicBezTo>
                    <a:pt x="11885" y="3320"/>
                    <a:pt x="11866" y="3319"/>
                    <a:pt x="11851" y="3317"/>
                  </a:cubicBezTo>
                  <a:cubicBezTo>
                    <a:pt x="11837" y="3314"/>
                    <a:pt x="11825" y="3309"/>
                    <a:pt x="11816" y="3302"/>
                  </a:cubicBezTo>
                  <a:cubicBezTo>
                    <a:pt x="11807" y="3295"/>
                    <a:pt x="11801" y="3286"/>
                    <a:pt x="11797" y="3275"/>
                  </a:cubicBezTo>
                  <a:cubicBezTo>
                    <a:pt x="11793" y="3264"/>
                    <a:pt x="11792" y="3251"/>
                    <a:pt x="11792" y="3236"/>
                  </a:cubicBezTo>
                  <a:cubicBezTo>
                    <a:pt x="11792" y="2558"/>
                    <a:pt x="11792" y="1880"/>
                    <a:pt x="11792" y="1202"/>
                  </a:cubicBezTo>
                  <a:cubicBezTo>
                    <a:pt x="11792" y="1187"/>
                    <a:pt x="11793" y="1174"/>
                    <a:pt x="11797" y="1162"/>
                  </a:cubicBezTo>
                  <a:cubicBezTo>
                    <a:pt x="11801" y="1151"/>
                    <a:pt x="11807" y="1141"/>
                    <a:pt x="11816" y="1133"/>
                  </a:cubicBezTo>
                  <a:cubicBezTo>
                    <a:pt x="11825" y="1125"/>
                    <a:pt x="11837" y="1119"/>
                    <a:pt x="11851" y="1115"/>
                  </a:cubicBezTo>
                  <a:cubicBezTo>
                    <a:pt x="11866" y="1111"/>
                    <a:pt x="11885" y="1109"/>
                    <a:pt x="11907" y="1110"/>
                  </a:cubicBezTo>
                  <a:close/>
                  <a:moveTo>
                    <a:pt x="6911" y="1054"/>
                  </a:moveTo>
                  <a:cubicBezTo>
                    <a:pt x="6934" y="1054"/>
                    <a:pt x="6953" y="1056"/>
                    <a:pt x="6968" y="1061"/>
                  </a:cubicBezTo>
                  <a:cubicBezTo>
                    <a:pt x="6982" y="1066"/>
                    <a:pt x="6994" y="1073"/>
                    <a:pt x="7003" y="1082"/>
                  </a:cubicBezTo>
                  <a:cubicBezTo>
                    <a:pt x="7012" y="1091"/>
                    <a:pt x="7018" y="1102"/>
                    <a:pt x="7022" y="1114"/>
                  </a:cubicBezTo>
                  <a:cubicBezTo>
                    <a:pt x="7026" y="1126"/>
                    <a:pt x="7028" y="1141"/>
                    <a:pt x="7028" y="1157"/>
                  </a:cubicBezTo>
                  <a:cubicBezTo>
                    <a:pt x="7028" y="1891"/>
                    <a:pt x="7028" y="2624"/>
                    <a:pt x="7028" y="3358"/>
                  </a:cubicBezTo>
                  <a:cubicBezTo>
                    <a:pt x="7028" y="3375"/>
                    <a:pt x="7026" y="3389"/>
                    <a:pt x="7022" y="3401"/>
                  </a:cubicBezTo>
                  <a:cubicBezTo>
                    <a:pt x="7018" y="3413"/>
                    <a:pt x="7012" y="3424"/>
                    <a:pt x="7003" y="3432"/>
                  </a:cubicBezTo>
                  <a:cubicBezTo>
                    <a:pt x="6994" y="3440"/>
                    <a:pt x="6982" y="3446"/>
                    <a:pt x="6968" y="3450"/>
                  </a:cubicBezTo>
                  <a:cubicBezTo>
                    <a:pt x="6953" y="3453"/>
                    <a:pt x="6934" y="3455"/>
                    <a:pt x="6911" y="3454"/>
                  </a:cubicBezTo>
                  <a:cubicBezTo>
                    <a:pt x="6889" y="3454"/>
                    <a:pt x="6870" y="3451"/>
                    <a:pt x="6855" y="3447"/>
                  </a:cubicBezTo>
                  <a:cubicBezTo>
                    <a:pt x="6841" y="3443"/>
                    <a:pt x="6829" y="3436"/>
                    <a:pt x="6820" y="3428"/>
                  </a:cubicBezTo>
                  <a:cubicBezTo>
                    <a:pt x="6811" y="3419"/>
                    <a:pt x="6805" y="3409"/>
                    <a:pt x="6801" y="3396"/>
                  </a:cubicBezTo>
                  <a:cubicBezTo>
                    <a:pt x="6797" y="3384"/>
                    <a:pt x="6795" y="3370"/>
                    <a:pt x="6795" y="3353"/>
                  </a:cubicBezTo>
                  <a:cubicBezTo>
                    <a:pt x="6795" y="2622"/>
                    <a:pt x="6795" y="1890"/>
                    <a:pt x="6795" y="1159"/>
                  </a:cubicBezTo>
                  <a:cubicBezTo>
                    <a:pt x="6795" y="1143"/>
                    <a:pt x="6797" y="1128"/>
                    <a:pt x="6801" y="1116"/>
                  </a:cubicBezTo>
                  <a:cubicBezTo>
                    <a:pt x="6805" y="1103"/>
                    <a:pt x="6811" y="1093"/>
                    <a:pt x="6820" y="1084"/>
                  </a:cubicBezTo>
                  <a:cubicBezTo>
                    <a:pt x="6829" y="1074"/>
                    <a:pt x="6841" y="1067"/>
                    <a:pt x="6855" y="1062"/>
                  </a:cubicBezTo>
                  <a:cubicBezTo>
                    <a:pt x="6870" y="1057"/>
                    <a:pt x="6889" y="1055"/>
                    <a:pt x="6911" y="1054"/>
                  </a:cubicBezTo>
                  <a:close/>
                  <a:moveTo>
                    <a:pt x="5149" y="1083"/>
                  </a:moveTo>
                  <a:cubicBezTo>
                    <a:pt x="5172" y="1083"/>
                    <a:pt x="5191" y="1084"/>
                    <a:pt x="5206" y="1088"/>
                  </a:cubicBezTo>
                  <a:cubicBezTo>
                    <a:pt x="5220" y="1091"/>
                    <a:pt x="5232" y="1097"/>
                    <a:pt x="5241" y="1105"/>
                  </a:cubicBezTo>
                  <a:cubicBezTo>
                    <a:pt x="5250" y="1112"/>
                    <a:pt x="5256" y="1122"/>
                    <a:pt x="5260" y="1134"/>
                  </a:cubicBezTo>
                  <a:cubicBezTo>
                    <a:pt x="5264" y="1146"/>
                    <a:pt x="5265" y="1160"/>
                    <a:pt x="5265" y="1176"/>
                  </a:cubicBezTo>
                  <a:cubicBezTo>
                    <a:pt x="5265" y="1575"/>
                    <a:pt x="5265" y="1974"/>
                    <a:pt x="5265" y="2373"/>
                  </a:cubicBezTo>
                  <a:cubicBezTo>
                    <a:pt x="5265" y="2484"/>
                    <a:pt x="5268" y="2569"/>
                    <a:pt x="5274" y="2628"/>
                  </a:cubicBezTo>
                  <a:cubicBezTo>
                    <a:pt x="5279" y="2687"/>
                    <a:pt x="5288" y="2737"/>
                    <a:pt x="5299" y="2780"/>
                  </a:cubicBezTo>
                  <a:cubicBezTo>
                    <a:pt x="5310" y="2822"/>
                    <a:pt x="5325" y="2855"/>
                    <a:pt x="5342" y="2879"/>
                  </a:cubicBezTo>
                  <a:cubicBezTo>
                    <a:pt x="5360" y="2902"/>
                    <a:pt x="5380" y="2915"/>
                    <a:pt x="5403" y="2916"/>
                  </a:cubicBezTo>
                  <a:cubicBezTo>
                    <a:pt x="5433" y="2917"/>
                    <a:pt x="5462" y="2890"/>
                    <a:pt x="5492" y="2835"/>
                  </a:cubicBezTo>
                  <a:cubicBezTo>
                    <a:pt x="5522" y="2780"/>
                    <a:pt x="5554" y="2700"/>
                    <a:pt x="5587" y="2593"/>
                  </a:cubicBezTo>
                  <a:cubicBezTo>
                    <a:pt x="5587" y="2119"/>
                    <a:pt x="5587" y="1644"/>
                    <a:pt x="5587" y="1170"/>
                  </a:cubicBezTo>
                  <a:cubicBezTo>
                    <a:pt x="5587" y="1154"/>
                    <a:pt x="5589" y="1140"/>
                    <a:pt x="5592" y="1128"/>
                  </a:cubicBezTo>
                  <a:cubicBezTo>
                    <a:pt x="5596" y="1116"/>
                    <a:pt x="5602" y="1105"/>
                    <a:pt x="5611" y="1097"/>
                  </a:cubicBezTo>
                  <a:cubicBezTo>
                    <a:pt x="5620" y="1089"/>
                    <a:pt x="5632" y="1083"/>
                    <a:pt x="5646" y="1078"/>
                  </a:cubicBezTo>
                  <a:cubicBezTo>
                    <a:pt x="5661" y="1074"/>
                    <a:pt x="5680" y="1072"/>
                    <a:pt x="5702" y="1071"/>
                  </a:cubicBezTo>
                  <a:cubicBezTo>
                    <a:pt x="5725" y="1071"/>
                    <a:pt x="5744" y="1073"/>
                    <a:pt x="5759" y="1076"/>
                  </a:cubicBezTo>
                  <a:cubicBezTo>
                    <a:pt x="5773" y="1080"/>
                    <a:pt x="5785" y="1086"/>
                    <a:pt x="5794" y="1094"/>
                  </a:cubicBezTo>
                  <a:cubicBezTo>
                    <a:pt x="5802" y="1102"/>
                    <a:pt x="5808" y="1112"/>
                    <a:pt x="5812" y="1124"/>
                  </a:cubicBezTo>
                  <a:cubicBezTo>
                    <a:pt x="5816" y="1136"/>
                    <a:pt x="5818" y="1150"/>
                    <a:pt x="5818" y="1166"/>
                  </a:cubicBezTo>
                  <a:cubicBezTo>
                    <a:pt x="5818" y="1884"/>
                    <a:pt x="5818" y="2603"/>
                    <a:pt x="5818" y="3321"/>
                  </a:cubicBezTo>
                  <a:cubicBezTo>
                    <a:pt x="5818" y="3337"/>
                    <a:pt x="5816" y="3351"/>
                    <a:pt x="5813" y="3363"/>
                  </a:cubicBezTo>
                  <a:cubicBezTo>
                    <a:pt x="5810" y="3375"/>
                    <a:pt x="5804" y="3385"/>
                    <a:pt x="5797" y="3393"/>
                  </a:cubicBezTo>
                  <a:cubicBezTo>
                    <a:pt x="5789" y="3401"/>
                    <a:pt x="5779" y="3406"/>
                    <a:pt x="5766" y="3410"/>
                  </a:cubicBezTo>
                  <a:cubicBezTo>
                    <a:pt x="5754" y="3413"/>
                    <a:pt x="5738" y="3414"/>
                    <a:pt x="5719" y="3413"/>
                  </a:cubicBezTo>
                  <a:cubicBezTo>
                    <a:pt x="5699" y="3413"/>
                    <a:pt x="5682" y="3410"/>
                    <a:pt x="5670" y="3405"/>
                  </a:cubicBezTo>
                  <a:cubicBezTo>
                    <a:pt x="5657" y="3401"/>
                    <a:pt x="5647" y="3394"/>
                    <a:pt x="5640" y="3386"/>
                  </a:cubicBezTo>
                  <a:cubicBezTo>
                    <a:pt x="5633" y="3377"/>
                    <a:pt x="5627" y="3367"/>
                    <a:pt x="5624" y="3355"/>
                  </a:cubicBezTo>
                  <a:cubicBezTo>
                    <a:pt x="5621" y="3343"/>
                    <a:pt x="5620" y="3329"/>
                    <a:pt x="5620" y="3313"/>
                  </a:cubicBezTo>
                  <a:cubicBezTo>
                    <a:pt x="5620" y="3230"/>
                    <a:pt x="5620" y="3148"/>
                    <a:pt x="5620" y="3065"/>
                  </a:cubicBezTo>
                  <a:cubicBezTo>
                    <a:pt x="5574" y="3191"/>
                    <a:pt x="5528" y="3285"/>
                    <a:pt x="5481" y="3347"/>
                  </a:cubicBezTo>
                  <a:cubicBezTo>
                    <a:pt x="5434" y="3408"/>
                    <a:pt x="5386" y="3438"/>
                    <a:pt x="5335" y="3435"/>
                  </a:cubicBezTo>
                  <a:cubicBezTo>
                    <a:pt x="5279" y="3432"/>
                    <a:pt x="5232" y="3405"/>
                    <a:pt x="5193" y="3356"/>
                  </a:cubicBezTo>
                  <a:cubicBezTo>
                    <a:pt x="5155" y="3306"/>
                    <a:pt x="5124" y="3240"/>
                    <a:pt x="5100" y="3157"/>
                  </a:cubicBezTo>
                  <a:cubicBezTo>
                    <a:pt x="5077" y="3074"/>
                    <a:pt x="5060" y="2978"/>
                    <a:pt x="5050" y="2870"/>
                  </a:cubicBezTo>
                  <a:cubicBezTo>
                    <a:pt x="5040" y="2762"/>
                    <a:pt x="5035" y="2628"/>
                    <a:pt x="5035" y="2467"/>
                  </a:cubicBezTo>
                  <a:cubicBezTo>
                    <a:pt x="5035" y="2038"/>
                    <a:pt x="5035" y="1609"/>
                    <a:pt x="5035" y="1180"/>
                  </a:cubicBezTo>
                  <a:cubicBezTo>
                    <a:pt x="5035" y="1164"/>
                    <a:pt x="5036" y="1151"/>
                    <a:pt x="5040" y="1139"/>
                  </a:cubicBezTo>
                  <a:cubicBezTo>
                    <a:pt x="5043" y="1127"/>
                    <a:pt x="5049" y="1117"/>
                    <a:pt x="5058" y="1109"/>
                  </a:cubicBezTo>
                  <a:cubicBezTo>
                    <a:pt x="5067" y="1101"/>
                    <a:pt x="5079" y="1095"/>
                    <a:pt x="5094" y="1090"/>
                  </a:cubicBezTo>
                  <a:cubicBezTo>
                    <a:pt x="5109" y="1086"/>
                    <a:pt x="5127" y="1084"/>
                    <a:pt x="5149" y="1083"/>
                  </a:cubicBezTo>
                  <a:close/>
                  <a:moveTo>
                    <a:pt x="7627" y="1010"/>
                  </a:moveTo>
                  <a:cubicBezTo>
                    <a:pt x="7652" y="1010"/>
                    <a:pt x="7676" y="1016"/>
                    <a:pt x="7699" y="1027"/>
                  </a:cubicBezTo>
                  <a:cubicBezTo>
                    <a:pt x="7723" y="1039"/>
                    <a:pt x="7745" y="1055"/>
                    <a:pt x="7766" y="1074"/>
                  </a:cubicBezTo>
                  <a:cubicBezTo>
                    <a:pt x="7786" y="1094"/>
                    <a:pt x="7805" y="1117"/>
                    <a:pt x="7821" y="1141"/>
                  </a:cubicBezTo>
                  <a:cubicBezTo>
                    <a:pt x="7837" y="1166"/>
                    <a:pt x="7849" y="1188"/>
                    <a:pt x="7855" y="1206"/>
                  </a:cubicBezTo>
                  <a:cubicBezTo>
                    <a:pt x="7862" y="1224"/>
                    <a:pt x="7867" y="1240"/>
                    <a:pt x="7870" y="1252"/>
                  </a:cubicBezTo>
                  <a:cubicBezTo>
                    <a:pt x="7873" y="1264"/>
                    <a:pt x="7875" y="1281"/>
                    <a:pt x="7876" y="1301"/>
                  </a:cubicBezTo>
                  <a:cubicBezTo>
                    <a:pt x="7878" y="1320"/>
                    <a:pt x="7879" y="1345"/>
                    <a:pt x="7880" y="1374"/>
                  </a:cubicBezTo>
                  <a:cubicBezTo>
                    <a:pt x="7881" y="1403"/>
                    <a:pt x="7881" y="1438"/>
                    <a:pt x="7881" y="1480"/>
                  </a:cubicBezTo>
                  <a:cubicBezTo>
                    <a:pt x="7881" y="1576"/>
                    <a:pt x="7878" y="1643"/>
                    <a:pt x="7872" y="1682"/>
                  </a:cubicBezTo>
                  <a:cubicBezTo>
                    <a:pt x="7866" y="1721"/>
                    <a:pt x="7858" y="1741"/>
                    <a:pt x="7848" y="1741"/>
                  </a:cubicBezTo>
                  <a:cubicBezTo>
                    <a:pt x="7838" y="1741"/>
                    <a:pt x="7827" y="1729"/>
                    <a:pt x="7815" y="1706"/>
                  </a:cubicBezTo>
                  <a:cubicBezTo>
                    <a:pt x="7803" y="1683"/>
                    <a:pt x="7789" y="1657"/>
                    <a:pt x="7773" y="1629"/>
                  </a:cubicBezTo>
                  <a:cubicBezTo>
                    <a:pt x="7758" y="1601"/>
                    <a:pt x="7738" y="1575"/>
                    <a:pt x="7716" y="1552"/>
                  </a:cubicBezTo>
                  <a:cubicBezTo>
                    <a:pt x="7694" y="1529"/>
                    <a:pt x="7668" y="1517"/>
                    <a:pt x="7637" y="1517"/>
                  </a:cubicBezTo>
                  <a:cubicBezTo>
                    <a:pt x="7577" y="1517"/>
                    <a:pt x="7531" y="1580"/>
                    <a:pt x="7499" y="1705"/>
                  </a:cubicBezTo>
                  <a:cubicBezTo>
                    <a:pt x="7467" y="1830"/>
                    <a:pt x="7451" y="2013"/>
                    <a:pt x="7451" y="2255"/>
                  </a:cubicBezTo>
                  <a:cubicBezTo>
                    <a:pt x="7451" y="2374"/>
                    <a:pt x="7455" y="2479"/>
                    <a:pt x="7463" y="2570"/>
                  </a:cubicBezTo>
                  <a:cubicBezTo>
                    <a:pt x="7471" y="2661"/>
                    <a:pt x="7483" y="2737"/>
                    <a:pt x="7498" y="2799"/>
                  </a:cubicBezTo>
                  <a:cubicBezTo>
                    <a:pt x="7514" y="2860"/>
                    <a:pt x="7534" y="2906"/>
                    <a:pt x="7557" y="2937"/>
                  </a:cubicBezTo>
                  <a:cubicBezTo>
                    <a:pt x="7581" y="2968"/>
                    <a:pt x="7609" y="2983"/>
                    <a:pt x="7640" y="2983"/>
                  </a:cubicBezTo>
                  <a:cubicBezTo>
                    <a:pt x="7672" y="2984"/>
                    <a:pt x="7699" y="2971"/>
                    <a:pt x="7722" y="2945"/>
                  </a:cubicBezTo>
                  <a:cubicBezTo>
                    <a:pt x="7745" y="2920"/>
                    <a:pt x="7765" y="2891"/>
                    <a:pt x="7783" y="2860"/>
                  </a:cubicBezTo>
                  <a:cubicBezTo>
                    <a:pt x="7800" y="2828"/>
                    <a:pt x="7814" y="2800"/>
                    <a:pt x="7826" y="2774"/>
                  </a:cubicBezTo>
                  <a:cubicBezTo>
                    <a:pt x="7838" y="2748"/>
                    <a:pt x="7848" y="2736"/>
                    <a:pt x="7855" y="2736"/>
                  </a:cubicBezTo>
                  <a:cubicBezTo>
                    <a:pt x="7861" y="2736"/>
                    <a:pt x="7866" y="2740"/>
                    <a:pt x="7869" y="2748"/>
                  </a:cubicBezTo>
                  <a:cubicBezTo>
                    <a:pt x="7873" y="2756"/>
                    <a:pt x="7876" y="2772"/>
                    <a:pt x="7878" y="2794"/>
                  </a:cubicBezTo>
                  <a:cubicBezTo>
                    <a:pt x="7880" y="2817"/>
                    <a:pt x="7882" y="2845"/>
                    <a:pt x="7883" y="2880"/>
                  </a:cubicBezTo>
                  <a:cubicBezTo>
                    <a:pt x="7884" y="2915"/>
                    <a:pt x="7885" y="2960"/>
                    <a:pt x="7885" y="3014"/>
                  </a:cubicBezTo>
                  <a:cubicBezTo>
                    <a:pt x="7885" y="3057"/>
                    <a:pt x="7885" y="3093"/>
                    <a:pt x="7884" y="3122"/>
                  </a:cubicBezTo>
                  <a:cubicBezTo>
                    <a:pt x="7883" y="3151"/>
                    <a:pt x="7881" y="3176"/>
                    <a:pt x="7880" y="3196"/>
                  </a:cubicBezTo>
                  <a:cubicBezTo>
                    <a:pt x="7878" y="3216"/>
                    <a:pt x="7877" y="3232"/>
                    <a:pt x="7874" y="3244"/>
                  </a:cubicBezTo>
                  <a:cubicBezTo>
                    <a:pt x="7872" y="3257"/>
                    <a:pt x="7867" y="3272"/>
                    <a:pt x="7860" y="3292"/>
                  </a:cubicBezTo>
                  <a:cubicBezTo>
                    <a:pt x="7853" y="3311"/>
                    <a:pt x="7840" y="3334"/>
                    <a:pt x="7822" y="3361"/>
                  </a:cubicBezTo>
                  <a:cubicBezTo>
                    <a:pt x="7805" y="3388"/>
                    <a:pt x="7784" y="3413"/>
                    <a:pt x="7762" y="3434"/>
                  </a:cubicBezTo>
                  <a:cubicBezTo>
                    <a:pt x="7739" y="3456"/>
                    <a:pt x="7714" y="3473"/>
                    <a:pt x="7687" y="3486"/>
                  </a:cubicBezTo>
                  <a:cubicBezTo>
                    <a:pt x="7661" y="3499"/>
                    <a:pt x="7633" y="3505"/>
                    <a:pt x="7605" y="3505"/>
                  </a:cubicBezTo>
                  <a:cubicBezTo>
                    <a:pt x="7542" y="3504"/>
                    <a:pt x="7486" y="3477"/>
                    <a:pt x="7437" y="3424"/>
                  </a:cubicBezTo>
                  <a:cubicBezTo>
                    <a:pt x="7388" y="3370"/>
                    <a:pt x="7347" y="3292"/>
                    <a:pt x="7314" y="3188"/>
                  </a:cubicBezTo>
                  <a:cubicBezTo>
                    <a:pt x="7281" y="3084"/>
                    <a:pt x="7256" y="2958"/>
                    <a:pt x="7239" y="2809"/>
                  </a:cubicBezTo>
                  <a:cubicBezTo>
                    <a:pt x="7222" y="2660"/>
                    <a:pt x="7213" y="2490"/>
                    <a:pt x="7213" y="2298"/>
                  </a:cubicBezTo>
                  <a:cubicBezTo>
                    <a:pt x="7213" y="2077"/>
                    <a:pt x="7224" y="1886"/>
                    <a:pt x="7244" y="1725"/>
                  </a:cubicBezTo>
                  <a:cubicBezTo>
                    <a:pt x="7265" y="1564"/>
                    <a:pt x="7293" y="1430"/>
                    <a:pt x="7330" y="1324"/>
                  </a:cubicBezTo>
                  <a:cubicBezTo>
                    <a:pt x="7367" y="1218"/>
                    <a:pt x="7411" y="1139"/>
                    <a:pt x="7461" y="1088"/>
                  </a:cubicBezTo>
                  <a:cubicBezTo>
                    <a:pt x="7512" y="1036"/>
                    <a:pt x="7567" y="1010"/>
                    <a:pt x="7627" y="1010"/>
                  </a:cubicBezTo>
                  <a:close/>
                  <a:moveTo>
                    <a:pt x="15795" y="1266"/>
                  </a:moveTo>
                  <a:cubicBezTo>
                    <a:pt x="15821" y="1268"/>
                    <a:pt x="15845" y="1273"/>
                    <a:pt x="15869" y="1281"/>
                  </a:cubicBezTo>
                  <a:cubicBezTo>
                    <a:pt x="15893" y="1288"/>
                    <a:pt x="15915" y="1298"/>
                    <a:pt x="15934" y="1309"/>
                  </a:cubicBezTo>
                  <a:cubicBezTo>
                    <a:pt x="15954" y="1319"/>
                    <a:pt x="15970" y="1331"/>
                    <a:pt x="15983" y="1343"/>
                  </a:cubicBezTo>
                  <a:cubicBezTo>
                    <a:pt x="15997" y="1354"/>
                    <a:pt x="16006" y="1364"/>
                    <a:pt x="16012" y="1373"/>
                  </a:cubicBezTo>
                  <a:cubicBezTo>
                    <a:pt x="16018" y="1381"/>
                    <a:pt x="16022" y="1389"/>
                    <a:pt x="16024" y="1397"/>
                  </a:cubicBezTo>
                  <a:cubicBezTo>
                    <a:pt x="16027" y="1405"/>
                    <a:pt x="16029" y="1414"/>
                    <a:pt x="16030" y="1425"/>
                  </a:cubicBezTo>
                  <a:cubicBezTo>
                    <a:pt x="16031" y="1436"/>
                    <a:pt x="16032" y="1450"/>
                    <a:pt x="16033" y="1466"/>
                  </a:cubicBezTo>
                  <a:cubicBezTo>
                    <a:pt x="16034" y="1482"/>
                    <a:pt x="16034" y="1502"/>
                    <a:pt x="16034" y="1526"/>
                  </a:cubicBezTo>
                  <a:cubicBezTo>
                    <a:pt x="16034" y="1555"/>
                    <a:pt x="16034" y="1578"/>
                    <a:pt x="16033" y="1595"/>
                  </a:cubicBezTo>
                  <a:cubicBezTo>
                    <a:pt x="16032" y="1613"/>
                    <a:pt x="16031" y="1627"/>
                    <a:pt x="16028" y="1637"/>
                  </a:cubicBezTo>
                  <a:cubicBezTo>
                    <a:pt x="16026" y="1648"/>
                    <a:pt x="16023" y="1655"/>
                    <a:pt x="16020" y="1658"/>
                  </a:cubicBezTo>
                  <a:cubicBezTo>
                    <a:pt x="16016" y="1662"/>
                    <a:pt x="16012" y="1664"/>
                    <a:pt x="16007" y="1664"/>
                  </a:cubicBezTo>
                  <a:cubicBezTo>
                    <a:pt x="16002" y="1664"/>
                    <a:pt x="15993" y="1658"/>
                    <a:pt x="15982" y="1647"/>
                  </a:cubicBezTo>
                  <a:cubicBezTo>
                    <a:pt x="15970" y="1636"/>
                    <a:pt x="15956" y="1623"/>
                    <a:pt x="15938" y="1611"/>
                  </a:cubicBezTo>
                  <a:cubicBezTo>
                    <a:pt x="15921" y="1598"/>
                    <a:pt x="15901" y="1585"/>
                    <a:pt x="15878" y="1573"/>
                  </a:cubicBezTo>
                  <a:cubicBezTo>
                    <a:pt x="15855" y="1562"/>
                    <a:pt x="15830" y="1555"/>
                    <a:pt x="15801" y="1554"/>
                  </a:cubicBezTo>
                  <a:cubicBezTo>
                    <a:pt x="15780" y="1554"/>
                    <a:pt x="15762" y="1557"/>
                    <a:pt x="15747" y="1564"/>
                  </a:cubicBezTo>
                  <a:cubicBezTo>
                    <a:pt x="15732" y="1572"/>
                    <a:pt x="15719" y="1582"/>
                    <a:pt x="15709" y="1596"/>
                  </a:cubicBezTo>
                  <a:cubicBezTo>
                    <a:pt x="15700" y="1610"/>
                    <a:pt x="15693" y="1627"/>
                    <a:pt x="15688" y="1646"/>
                  </a:cubicBezTo>
                  <a:cubicBezTo>
                    <a:pt x="15683" y="1665"/>
                    <a:pt x="15680" y="1686"/>
                    <a:pt x="15680" y="1708"/>
                  </a:cubicBezTo>
                  <a:cubicBezTo>
                    <a:pt x="15680" y="1742"/>
                    <a:pt x="15686" y="1770"/>
                    <a:pt x="15698" y="1793"/>
                  </a:cubicBezTo>
                  <a:cubicBezTo>
                    <a:pt x="15709" y="1816"/>
                    <a:pt x="15724" y="1836"/>
                    <a:pt x="15743" y="1853"/>
                  </a:cubicBezTo>
                  <a:cubicBezTo>
                    <a:pt x="15762" y="1870"/>
                    <a:pt x="15783" y="1886"/>
                    <a:pt x="15807" y="1901"/>
                  </a:cubicBezTo>
                  <a:cubicBezTo>
                    <a:pt x="15831" y="1915"/>
                    <a:pt x="15855" y="1931"/>
                    <a:pt x="15880" y="1948"/>
                  </a:cubicBezTo>
                  <a:cubicBezTo>
                    <a:pt x="15905" y="1965"/>
                    <a:pt x="15929" y="1985"/>
                    <a:pt x="15953" y="2007"/>
                  </a:cubicBezTo>
                  <a:cubicBezTo>
                    <a:pt x="15977" y="2029"/>
                    <a:pt x="15998" y="2057"/>
                    <a:pt x="16017" y="2089"/>
                  </a:cubicBezTo>
                  <a:cubicBezTo>
                    <a:pt x="16036" y="2122"/>
                    <a:pt x="16051" y="2161"/>
                    <a:pt x="16063" y="2206"/>
                  </a:cubicBezTo>
                  <a:cubicBezTo>
                    <a:pt x="16068" y="2229"/>
                    <a:pt x="16073" y="2254"/>
                    <a:pt x="16075" y="2281"/>
                  </a:cubicBezTo>
                  <a:cubicBezTo>
                    <a:pt x="16077" y="2310"/>
                    <a:pt x="16078" y="2340"/>
                    <a:pt x="16080" y="2369"/>
                  </a:cubicBezTo>
                  <a:cubicBezTo>
                    <a:pt x="16080" y="2369"/>
                    <a:pt x="16080" y="2369"/>
                    <a:pt x="16080" y="2369"/>
                  </a:cubicBezTo>
                  <a:cubicBezTo>
                    <a:pt x="16078" y="2406"/>
                    <a:pt x="16075" y="2444"/>
                    <a:pt x="16073" y="2481"/>
                  </a:cubicBezTo>
                  <a:cubicBezTo>
                    <a:pt x="16069" y="2516"/>
                    <a:pt x="16063" y="2549"/>
                    <a:pt x="16054" y="2581"/>
                  </a:cubicBezTo>
                  <a:cubicBezTo>
                    <a:pt x="16036" y="2643"/>
                    <a:pt x="16012" y="2697"/>
                    <a:pt x="15981" y="2743"/>
                  </a:cubicBezTo>
                  <a:cubicBezTo>
                    <a:pt x="15949" y="2788"/>
                    <a:pt x="15912" y="2825"/>
                    <a:pt x="15869" y="2853"/>
                  </a:cubicBezTo>
                  <a:cubicBezTo>
                    <a:pt x="15826" y="2880"/>
                    <a:pt x="15779" y="2898"/>
                    <a:pt x="15729" y="2906"/>
                  </a:cubicBezTo>
                  <a:cubicBezTo>
                    <a:pt x="15698" y="2911"/>
                    <a:pt x="15669" y="2911"/>
                    <a:pt x="15642" y="2907"/>
                  </a:cubicBezTo>
                  <a:cubicBezTo>
                    <a:pt x="15614" y="2903"/>
                    <a:pt x="15589" y="2896"/>
                    <a:pt x="15567" y="2887"/>
                  </a:cubicBezTo>
                  <a:cubicBezTo>
                    <a:pt x="15546" y="2877"/>
                    <a:pt x="15527" y="2867"/>
                    <a:pt x="15513" y="2855"/>
                  </a:cubicBezTo>
                  <a:cubicBezTo>
                    <a:pt x="15498" y="2844"/>
                    <a:pt x="15488" y="2833"/>
                    <a:pt x="15481" y="2822"/>
                  </a:cubicBezTo>
                  <a:cubicBezTo>
                    <a:pt x="15474" y="2811"/>
                    <a:pt x="15469" y="2793"/>
                    <a:pt x="15465" y="2768"/>
                  </a:cubicBezTo>
                  <a:cubicBezTo>
                    <a:pt x="15462" y="2743"/>
                    <a:pt x="15460" y="2706"/>
                    <a:pt x="15460" y="2656"/>
                  </a:cubicBezTo>
                  <a:cubicBezTo>
                    <a:pt x="15460" y="2623"/>
                    <a:pt x="15461" y="2597"/>
                    <a:pt x="15462" y="2577"/>
                  </a:cubicBezTo>
                  <a:cubicBezTo>
                    <a:pt x="15463" y="2557"/>
                    <a:pt x="15465" y="2541"/>
                    <a:pt x="15467" y="2529"/>
                  </a:cubicBezTo>
                  <a:cubicBezTo>
                    <a:pt x="15470" y="2517"/>
                    <a:pt x="15473" y="2509"/>
                    <a:pt x="15476" y="2505"/>
                  </a:cubicBezTo>
                  <a:cubicBezTo>
                    <a:pt x="15480" y="2500"/>
                    <a:pt x="15485" y="2498"/>
                    <a:pt x="15490" y="2498"/>
                  </a:cubicBezTo>
                  <a:cubicBezTo>
                    <a:pt x="15497" y="2497"/>
                    <a:pt x="15507" y="2503"/>
                    <a:pt x="15520" y="2516"/>
                  </a:cubicBezTo>
                  <a:cubicBezTo>
                    <a:pt x="15533" y="2528"/>
                    <a:pt x="15549" y="2542"/>
                    <a:pt x="15568" y="2557"/>
                  </a:cubicBezTo>
                  <a:cubicBezTo>
                    <a:pt x="15588" y="2571"/>
                    <a:pt x="15610" y="2585"/>
                    <a:pt x="15636" y="2596"/>
                  </a:cubicBezTo>
                  <a:cubicBezTo>
                    <a:pt x="15662" y="2607"/>
                    <a:pt x="15691" y="2611"/>
                    <a:pt x="15724" y="2607"/>
                  </a:cubicBezTo>
                  <a:cubicBezTo>
                    <a:pt x="15745" y="2605"/>
                    <a:pt x="15763" y="2599"/>
                    <a:pt x="15779" y="2590"/>
                  </a:cubicBezTo>
                  <a:cubicBezTo>
                    <a:pt x="15795" y="2580"/>
                    <a:pt x="15809" y="2568"/>
                    <a:pt x="15821" y="2552"/>
                  </a:cubicBezTo>
                  <a:cubicBezTo>
                    <a:pt x="15833" y="2537"/>
                    <a:pt x="15842" y="2518"/>
                    <a:pt x="15848" y="2496"/>
                  </a:cubicBezTo>
                  <a:cubicBezTo>
                    <a:pt x="15854" y="2474"/>
                    <a:pt x="15857" y="2449"/>
                    <a:pt x="15857" y="2422"/>
                  </a:cubicBezTo>
                  <a:cubicBezTo>
                    <a:pt x="15857" y="2389"/>
                    <a:pt x="15851" y="2362"/>
                    <a:pt x="15840" y="2340"/>
                  </a:cubicBezTo>
                  <a:cubicBezTo>
                    <a:pt x="15829" y="2318"/>
                    <a:pt x="15814" y="2299"/>
                    <a:pt x="15796" y="2283"/>
                  </a:cubicBezTo>
                  <a:cubicBezTo>
                    <a:pt x="15777" y="2267"/>
                    <a:pt x="15756" y="2252"/>
                    <a:pt x="15733" y="2239"/>
                  </a:cubicBezTo>
                  <a:cubicBezTo>
                    <a:pt x="15709" y="2225"/>
                    <a:pt x="15685" y="2209"/>
                    <a:pt x="15661" y="2192"/>
                  </a:cubicBezTo>
                  <a:cubicBezTo>
                    <a:pt x="15636" y="2175"/>
                    <a:pt x="15612" y="2155"/>
                    <a:pt x="15589" y="2132"/>
                  </a:cubicBezTo>
                  <a:cubicBezTo>
                    <a:pt x="15565" y="2109"/>
                    <a:pt x="15545" y="2079"/>
                    <a:pt x="15526" y="2044"/>
                  </a:cubicBezTo>
                  <a:cubicBezTo>
                    <a:pt x="15507" y="2009"/>
                    <a:pt x="15493" y="1966"/>
                    <a:pt x="15481" y="1916"/>
                  </a:cubicBezTo>
                  <a:cubicBezTo>
                    <a:pt x="15470" y="1865"/>
                    <a:pt x="15465" y="1804"/>
                    <a:pt x="15465" y="1733"/>
                  </a:cubicBezTo>
                  <a:cubicBezTo>
                    <a:pt x="15465" y="1661"/>
                    <a:pt x="15472" y="1595"/>
                    <a:pt x="15487" y="1535"/>
                  </a:cubicBezTo>
                  <a:cubicBezTo>
                    <a:pt x="15503" y="1476"/>
                    <a:pt x="15524" y="1425"/>
                    <a:pt x="15553" y="1384"/>
                  </a:cubicBezTo>
                  <a:cubicBezTo>
                    <a:pt x="15582" y="1343"/>
                    <a:pt x="15616" y="1312"/>
                    <a:pt x="15657" y="1291"/>
                  </a:cubicBezTo>
                  <a:cubicBezTo>
                    <a:pt x="15698" y="1271"/>
                    <a:pt x="15744" y="1263"/>
                    <a:pt x="15795" y="1266"/>
                  </a:cubicBezTo>
                  <a:close/>
                  <a:moveTo>
                    <a:pt x="15250" y="1231"/>
                  </a:moveTo>
                  <a:cubicBezTo>
                    <a:pt x="15258" y="1231"/>
                    <a:pt x="15267" y="1233"/>
                    <a:pt x="15276" y="1235"/>
                  </a:cubicBezTo>
                  <a:cubicBezTo>
                    <a:pt x="15285" y="1237"/>
                    <a:pt x="15294" y="1241"/>
                    <a:pt x="15304" y="1245"/>
                  </a:cubicBezTo>
                  <a:cubicBezTo>
                    <a:pt x="15314" y="1250"/>
                    <a:pt x="15322" y="1255"/>
                    <a:pt x="15329" y="1261"/>
                  </a:cubicBezTo>
                  <a:cubicBezTo>
                    <a:pt x="15337" y="1266"/>
                    <a:pt x="15342" y="1272"/>
                    <a:pt x="15345" y="1278"/>
                  </a:cubicBezTo>
                  <a:cubicBezTo>
                    <a:pt x="15349" y="1284"/>
                    <a:pt x="15351" y="1290"/>
                    <a:pt x="15353" y="1297"/>
                  </a:cubicBezTo>
                  <a:cubicBezTo>
                    <a:pt x="15354" y="1304"/>
                    <a:pt x="15356" y="1314"/>
                    <a:pt x="15357" y="1326"/>
                  </a:cubicBezTo>
                  <a:cubicBezTo>
                    <a:pt x="15358" y="1338"/>
                    <a:pt x="15359" y="1356"/>
                    <a:pt x="15360" y="1380"/>
                  </a:cubicBezTo>
                  <a:cubicBezTo>
                    <a:pt x="15360" y="1404"/>
                    <a:pt x="15360" y="1437"/>
                    <a:pt x="15360" y="1478"/>
                  </a:cubicBezTo>
                  <a:cubicBezTo>
                    <a:pt x="15360" y="1519"/>
                    <a:pt x="15360" y="1553"/>
                    <a:pt x="15359" y="1579"/>
                  </a:cubicBezTo>
                  <a:cubicBezTo>
                    <a:pt x="15357" y="1605"/>
                    <a:pt x="15356" y="1626"/>
                    <a:pt x="15353" y="1641"/>
                  </a:cubicBezTo>
                  <a:cubicBezTo>
                    <a:pt x="15351" y="1655"/>
                    <a:pt x="15348" y="1666"/>
                    <a:pt x="15344" y="1671"/>
                  </a:cubicBezTo>
                  <a:cubicBezTo>
                    <a:pt x="15340" y="1677"/>
                    <a:pt x="15335" y="1680"/>
                    <a:pt x="15329" y="1680"/>
                  </a:cubicBezTo>
                  <a:cubicBezTo>
                    <a:pt x="15324" y="1680"/>
                    <a:pt x="15318" y="1678"/>
                    <a:pt x="15312" y="1674"/>
                  </a:cubicBezTo>
                  <a:cubicBezTo>
                    <a:pt x="15306" y="1670"/>
                    <a:pt x="15299" y="1665"/>
                    <a:pt x="15292" y="1660"/>
                  </a:cubicBezTo>
                  <a:cubicBezTo>
                    <a:pt x="15284" y="1656"/>
                    <a:pt x="15276" y="1651"/>
                    <a:pt x="15267" y="1647"/>
                  </a:cubicBezTo>
                  <a:cubicBezTo>
                    <a:pt x="15257" y="1643"/>
                    <a:pt x="15247" y="1641"/>
                    <a:pt x="15237" y="1641"/>
                  </a:cubicBezTo>
                  <a:cubicBezTo>
                    <a:pt x="15224" y="1641"/>
                    <a:pt x="15211" y="1645"/>
                    <a:pt x="15198" y="1655"/>
                  </a:cubicBezTo>
                  <a:cubicBezTo>
                    <a:pt x="15185" y="1665"/>
                    <a:pt x="15172" y="1680"/>
                    <a:pt x="15159" y="1701"/>
                  </a:cubicBezTo>
                  <a:cubicBezTo>
                    <a:pt x="15145" y="1722"/>
                    <a:pt x="15131" y="1750"/>
                    <a:pt x="15116" y="1786"/>
                  </a:cubicBezTo>
                  <a:cubicBezTo>
                    <a:pt x="15101" y="1821"/>
                    <a:pt x="15085" y="1865"/>
                    <a:pt x="15068" y="1917"/>
                  </a:cubicBezTo>
                  <a:cubicBezTo>
                    <a:pt x="15068" y="2246"/>
                    <a:pt x="15068" y="2575"/>
                    <a:pt x="15068" y="2904"/>
                  </a:cubicBezTo>
                  <a:cubicBezTo>
                    <a:pt x="15068" y="2916"/>
                    <a:pt x="15066" y="2927"/>
                    <a:pt x="15062" y="2936"/>
                  </a:cubicBezTo>
                  <a:cubicBezTo>
                    <a:pt x="15059" y="2945"/>
                    <a:pt x="15052" y="2954"/>
                    <a:pt x="15044" y="2961"/>
                  </a:cubicBezTo>
                  <a:cubicBezTo>
                    <a:pt x="15035" y="2968"/>
                    <a:pt x="15023" y="2974"/>
                    <a:pt x="15009" y="2979"/>
                  </a:cubicBezTo>
                  <a:cubicBezTo>
                    <a:pt x="14994" y="2984"/>
                    <a:pt x="14975" y="2988"/>
                    <a:pt x="14953" y="2991"/>
                  </a:cubicBezTo>
                  <a:cubicBezTo>
                    <a:pt x="14930" y="2994"/>
                    <a:pt x="14912" y="2995"/>
                    <a:pt x="14897" y="2994"/>
                  </a:cubicBezTo>
                  <a:cubicBezTo>
                    <a:pt x="14883" y="2993"/>
                    <a:pt x="14871" y="2990"/>
                    <a:pt x="14862" y="2985"/>
                  </a:cubicBezTo>
                  <a:cubicBezTo>
                    <a:pt x="14853" y="2980"/>
                    <a:pt x="14847" y="2974"/>
                    <a:pt x="14843" y="2965"/>
                  </a:cubicBezTo>
                  <a:cubicBezTo>
                    <a:pt x="14840" y="2956"/>
                    <a:pt x="14838" y="2946"/>
                    <a:pt x="14838" y="2934"/>
                  </a:cubicBezTo>
                  <a:cubicBezTo>
                    <a:pt x="14838" y="2393"/>
                    <a:pt x="14838" y="1851"/>
                    <a:pt x="14838" y="1310"/>
                  </a:cubicBezTo>
                  <a:cubicBezTo>
                    <a:pt x="14838" y="1298"/>
                    <a:pt x="14839" y="1287"/>
                    <a:pt x="14842" y="1278"/>
                  </a:cubicBezTo>
                  <a:cubicBezTo>
                    <a:pt x="14846" y="1269"/>
                    <a:pt x="14851" y="1262"/>
                    <a:pt x="14859" y="1256"/>
                  </a:cubicBezTo>
                  <a:cubicBezTo>
                    <a:pt x="14867" y="1251"/>
                    <a:pt x="14877" y="1247"/>
                    <a:pt x="14889" y="1244"/>
                  </a:cubicBezTo>
                  <a:cubicBezTo>
                    <a:pt x="14902" y="1242"/>
                    <a:pt x="14918" y="1241"/>
                    <a:pt x="14936" y="1242"/>
                  </a:cubicBezTo>
                  <a:cubicBezTo>
                    <a:pt x="14956" y="1243"/>
                    <a:pt x="14972" y="1246"/>
                    <a:pt x="14985" y="1250"/>
                  </a:cubicBezTo>
                  <a:cubicBezTo>
                    <a:pt x="14998" y="1253"/>
                    <a:pt x="15007" y="1258"/>
                    <a:pt x="15014" y="1265"/>
                  </a:cubicBezTo>
                  <a:cubicBezTo>
                    <a:pt x="15021" y="1271"/>
                    <a:pt x="15026" y="1279"/>
                    <a:pt x="15030" y="1288"/>
                  </a:cubicBezTo>
                  <a:cubicBezTo>
                    <a:pt x="15033" y="1297"/>
                    <a:pt x="15034" y="1307"/>
                    <a:pt x="15034" y="1319"/>
                  </a:cubicBezTo>
                  <a:cubicBezTo>
                    <a:pt x="15034" y="1385"/>
                    <a:pt x="15034" y="1451"/>
                    <a:pt x="15034" y="1517"/>
                  </a:cubicBezTo>
                  <a:cubicBezTo>
                    <a:pt x="15056" y="1458"/>
                    <a:pt x="15075" y="1410"/>
                    <a:pt x="15094" y="1373"/>
                  </a:cubicBezTo>
                  <a:cubicBezTo>
                    <a:pt x="15113" y="1335"/>
                    <a:pt x="15131" y="1306"/>
                    <a:pt x="15148" y="1284"/>
                  </a:cubicBezTo>
                  <a:cubicBezTo>
                    <a:pt x="15165" y="1263"/>
                    <a:pt x="15182" y="1248"/>
                    <a:pt x="15199" y="1241"/>
                  </a:cubicBezTo>
                  <a:cubicBezTo>
                    <a:pt x="15216" y="1233"/>
                    <a:pt x="15233" y="1230"/>
                    <a:pt x="15250" y="1231"/>
                  </a:cubicBezTo>
                  <a:close/>
                  <a:moveTo>
                    <a:pt x="14279" y="1175"/>
                  </a:moveTo>
                  <a:cubicBezTo>
                    <a:pt x="14347" y="1178"/>
                    <a:pt x="14405" y="1203"/>
                    <a:pt x="14454" y="1247"/>
                  </a:cubicBezTo>
                  <a:cubicBezTo>
                    <a:pt x="14502" y="1290"/>
                    <a:pt x="14542" y="1350"/>
                    <a:pt x="14573" y="1424"/>
                  </a:cubicBezTo>
                  <a:cubicBezTo>
                    <a:pt x="14604" y="1498"/>
                    <a:pt x="14627" y="1584"/>
                    <a:pt x="14641" y="1683"/>
                  </a:cubicBezTo>
                  <a:cubicBezTo>
                    <a:pt x="14656" y="1783"/>
                    <a:pt x="14663" y="1890"/>
                    <a:pt x="14663" y="2006"/>
                  </a:cubicBezTo>
                  <a:cubicBezTo>
                    <a:pt x="14663" y="2031"/>
                    <a:pt x="14663" y="2056"/>
                    <a:pt x="14663" y="2081"/>
                  </a:cubicBezTo>
                  <a:cubicBezTo>
                    <a:pt x="14663" y="2137"/>
                    <a:pt x="14657" y="2180"/>
                    <a:pt x="14645" y="2208"/>
                  </a:cubicBezTo>
                  <a:cubicBezTo>
                    <a:pt x="14632" y="2235"/>
                    <a:pt x="14615" y="2250"/>
                    <a:pt x="14593" y="2251"/>
                  </a:cubicBezTo>
                  <a:cubicBezTo>
                    <a:pt x="14428" y="2259"/>
                    <a:pt x="14262" y="2268"/>
                    <a:pt x="14097" y="2275"/>
                  </a:cubicBezTo>
                  <a:cubicBezTo>
                    <a:pt x="14097" y="2350"/>
                    <a:pt x="14101" y="2417"/>
                    <a:pt x="14109" y="2477"/>
                  </a:cubicBezTo>
                  <a:cubicBezTo>
                    <a:pt x="14117" y="2537"/>
                    <a:pt x="14130" y="2588"/>
                    <a:pt x="14148" y="2629"/>
                  </a:cubicBezTo>
                  <a:cubicBezTo>
                    <a:pt x="14166" y="2669"/>
                    <a:pt x="14190" y="2700"/>
                    <a:pt x="14218" y="2719"/>
                  </a:cubicBezTo>
                  <a:cubicBezTo>
                    <a:pt x="14246" y="2738"/>
                    <a:pt x="14280" y="2746"/>
                    <a:pt x="14320" y="2742"/>
                  </a:cubicBezTo>
                  <a:cubicBezTo>
                    <a:pt x="14360" y="2739"/>
                    <a:pt x="14395" y="2729"/>
                    <a:pt x="14426" y="2714"/>
                  </a:cubicBezTo>
                  <a:cubicBezTo>
                    <a:pt x="14456" y="2699"/>
                    <a:pt x="14483" y="2684"/>
                    <a:pt x="14505" y="2667"/>
                  </a:cubicBezTo>
                  <a:cubicBezTo>
                    <a:pt x="14527" y="2651"/>
                    <a:pt x="14545" y="2636"/>
                    <a:pt x="14560" y="2623"/>
                  </a:cubicBezTo>
                  <a:cubicBezTo>
                    <a:pt x="14575" y="2610"/>
                    <a:pt x="14587" y="2603"/>
                    <a:pt x="14596" y="2602"/>
                  </a:cubicBezTo>
                  <a:cubicBezTo>
                    <a:pt x="14601" y="2602"/>
                    <a:pt x="14606" y="2603"/>
                    <a:pt x="14609" y="2607"/>
                  </a:cubicBezTo>
                  <a:cubicBezTo>
                    <a:pt x="14613" y="2611"/>
                    <a:pt x="14616" y="2619"/>
                    <a:pt x="14619" y="2630"/>
                  </a:cubicBezTo>
                  <a:cubicBezTo>
                    <a:pt x="14621" y="2641"/>
                    <a:pt x="14623" y="2656"/>
                    <a:pt x="14624" y="2677"/>
                  </a:cubicBezTo>
                  <a:cubicBezTo>
                    <a:pt x="14625" y="2697"/>
                    <a:pt x="14625" y="2723"/>
                    <a:pt x="14625" y="2754"/>
                  </a:cubicBezTo>
                  <a:cubicBezTo>
                    <a:pt x="14625" y="2781"/>
                    <a:pt x="14625" y="2805"/>
                    <a:pt x="14624" y="2824"/>
                  </a:cubicBezTo>
                  <a:cubicBezTo>
                    <a:pt x="14623" y="2843"/>
                    <a:pt x="14623" y="2860"/>
                    <a:pt x="14621" y="2874"/>
                  </a:cubicBezTo>
                  <a:cubicBezTo>
                    <a:pt x="14620" y="2887"/>
                    <a:pt x="14618" y="2899"/>
                    <a:pt x="14616" y="2909"/>
                  </a:cubicBezTo>
                  <a:cubicBezTo>
                    <a:pt x="14613" y="2918"/>
                    <a:pt x="14610" y="2928"/>
                    <a:pt x="14606" y="2937"/>
                  </a:cubicBezTo>
                  <a:cubicBezTo>
                    <a:pt x="14602" y="2946"/>
                    <a:pt x="14591" y="2959"/>
                    <a:pt x="14574" y="2976"/>
                  </a:cubicBezTo>
                  <a:cubicBezTo>
                    <a:pt x="14556" y="2993"/>
                    <a:pt x="14534" y="3011"/>
                    <a:pt x="14506" y="3029"/>
                  </a:cubicBezTo>
                  <a:cubicBezTo>
                    <a:pt x="14479" y="3047"/>
                    <a:pt x="14447" y="3063"/>
                    <a:pt x="14412" y="3079"/>
                  </a:cubicBezTo>
                  <a:cubicBezTo>
                    <a:pt x="14377" y="3094"/>
                    <a:pt x="14339" y="3104"/>
                    <a:pt x="14299" y="3110"/>
                  </a:cubicBezTo>
                  <a:cubicBezTo>
                    <a:pt x="14226" y="3119"/>
                    <a:pt x="14163" y="3107"/>
                    <a:pt x="14108" y="3075"/>
                  </a:cubicBezTo>
                  <a:cubicBezTo>
                    <a:pt x="14054" y="3042"/>
                    <a:pt x="14008" y="2987"/>
                    <a:pt x="13971" y="2911"/>
                  </a:cubicBezTo>
                  <a:cubicBezTo>
                    <a:pt x="13935" y="2834"/>
                    <a:pt x="13908" y="2734"/>
                    <a:pt x="13890" y="2612"/>
                  </a:cubicBezTo>
                  <a:cubicBezTo>
                    <a:pt x="13871" y="2489"/>
                    <a:pt x="13863" y="2345"/>
                    <a:pt x="13863" y="2178"/>
                  </a:cubicBezTo>
                  <a:cubicBezTo>
                    <a:pt x="13863" y="2020"/>
                    <a:pt x="13872" y="1877"/>
                    <a:pt x="13891" y="1749"/>
                  </a:cubicBezTo>
                  <a:cubicBezTo>
                    <a:pt x="13910" y="1623"/>
                    <a:pt x="13937" y="1516"/>
                    <a:pt x="13973" y="1429"/>
                  </a:cubicBezTo>
                  <a:cubicBezTo>
                    <a:pt x="14009" y="1342"/>
                    <a:pt x="14053" y="1277"/>
                    <a:pt x="14105" y="1234"/>
                  </a:cubicBezTo>
                  <a:cubicBezTo>
                    <a:pt x="14156" y="1191"/>
                    <a:pt x="14214" y="1171"/>
                    <a:pt x="14279" y="1175"/>
                  </a:cubicBezTo>
                  <a:close/>
                  <a:moveTo>
                    <a:pt x="12739" y="1102"/>
                  </a:moveTo>
                  <a:cubicBezTo>
                    <a:pt x="12795" y="1104"/>
                    <a:pt x="12842" y="1128"/>
                    <a:pt x="12880" y="1172"/>
                  </a:cubicBezTo>
                  <a:cubicBezTo>
                    <a:pt x="12919" y="1217"/>
                    <a:pt x="12949" y="1276"/>
                    <a:pt x="12973" y="1350"/>
                  </a:cubicBezTo>
                  <a:cubicBezTo>
                    <a:pt x="12996" y="1424"/>
                    <a:pt x="13013" y="1510"/>
                    <a:pt x="13024" y="1608"/>
                  </a:cubicBezTo>
                  <a:cubicBezTo>
                    <a:pt x="13034" y="1706"/>
                    <a:pt x="13039" y="1824"/>
                    <a:pt x="13039" y="1961"/>
                  </a:cubicBezTo>
                  <a:cubicBezTo>
                    <a:pt x="13039" y="2352"/>
                    <a:pt x="13039" y="2742"/>
                    <a:pt x="13039" y="3133"/>
                  </a:cubicBezTo>
                  <a:cubicBezTo>
                    <a:pt x="13039" y="3147"/>
                    <a:pt x="13037" y="3160"/>
                    <a:pt x="13034" y="3171"/>
                  </a:cubicBezTo>
                  <a:cubicBezTo>
                    <a:pt x="13030" y="3182"/>
                    <a:pt x="13024" y="3191"/>
                    <a:pt x="13015" y="3199"/>
                  </a:cubicBezTo>
                  <a:cubicBezTo>
                    <a:pt x="13007" y="3207"/>
                    <a:pt x="12995" y="3214"/>
                    <a:pt x="12980" y="3219"/>
                  </a:cubicBezTo>
                  <a:cubicBezTo>
                    <a:pt x="12965" y="3224"/>
                    <a:pt x="12947" y="3227"/>
                    <a:pt x="12925" y="3229"/>
                  </a:cubicBezTo>
                  <a:cubicBezTo>
                    <a:pt x="12902" y="3232"/>
                    <a:pt x="12883" y="3232"/>
                    <a:pt x="12868" y="3230"/>
                  </a:cubicBezTo>
                  <a:cubicBezTo>
                    <a:pt x="12853" y="3227"/>
                    <a:pt x="12842" y="3223"/>
                    <a:pt x="12833" y="3217"/>
                  </a:cubicBezTo>
                  <a:cubicBezTo>
                    <a:pt x="12824" y="3210"/>
                    <a:pt x="12818" y="3202"/>
                    <a:pt x="12815" y="3191"/>
                  </a:cubicBezTo>
                  <a:cubicBezTo>
                    <a:pt x="12811" y="3181"/>
                    <a:pt x="12809" y="3169"/>
                    <a:pt x="12809" y="3154"/>
                  </a:cubicBezTo>
                  <a:cubicBezTo>
                    <a:pt x="12809" y="2788"/>
                    <a:pt x="12809" y="2421"/>
                    <a:pt x="12809" y="2055"/>
                  </a:cubicBezTo>
                  <a:cubicBezTo>
                    <a:pt x="12809" y="1961"/>
                    <a:pt x="12806" y="1888"/>
                    <a:pt x="12800" y="1835"/>
                  </a:cubicBezTo>
                  <a:cubicBezTo>
                    <a:pt x="12795" y="1782"/>
                    <a:pt x="12786" y="1736"/>
                    <a:pt x="12775" y="1698"/>
                  </a:cubicBezTo>
                  <a:cubicBezTo>
                    <a:pt x="12764" y="1659"/>
                    <a:pt x="12750" y="1630"/>
                    <a:pt x="12733" y="1608"/>
                  </a:cubicBezTo>
                  <a:cubicBezTo>
                    <a:pt x="12715" y="1587"/>
                    <a:pt x="12695" y="1577"/>
                    <a:pt x="12672" y="1576"/>
                  </a:cubicBezTo>
                  <a:cubicBezTo>
                    <a:pt x="12642" y="1576"/>
                    <a:pt x="12613" y="1601"/>
                    <a:pt x="12583" y="1652"/>
                  </a:cubicBezTo>
                  <a:cubicBezTo>
                    <a:pt x="12553" y="1703"/>
                    <a:pt x="12522" y="1778"/>
                    <a:pt x="12489" y="1876"/>
                  </a:cubicBezTo>
                  <a:cubicBezTo>
                    <a:pt x="12489" y="2311"/>
                    <a:pt x="12489" y="2747"/>
                    <a:pt x="12489" y="3182"/>
                  </a:cubicBezTo>
                  <a:cubicBezTo>
                    <a:pt x="12489" y="3197"/>
                    <a:pt x="12487" y="3210"/>
                    <a:pt x="12484" y="3221"/>
                  </a:cubicBezTo>
                  <a:cubicBezTo>
                    <a:pt x="12480" y="3232"/>
                    <a:pt x="12474" y="3242"/>
                    <a:pt x="12465" y="3250"/>
                  </a:cubicBezTo>
                  <a:cubicBezTo>
                    <a:pt x="12456" y="3258"/>
                    <a:pt x="12444" y="3265"/>
                    <a:pt x="12429" y="3270"/>
                  </a:cubicBezTo>
                  <a:cubicBezTo>
                    <a:pt x="12415" y="3275"/>
                    <a:pt x="12396" y="3278"/>
                    <a:pt x="12373" y="3280"/>
                  </a:cubicBezTo>
                  <a:cubicBezTo>
                    <a:pt x="12351" y="3282"/>
                    <a:pt x="12332" y="3282"/>
                    <a:pt x="12317" y="3279"/>
                  </a:cubicBezTo>
                  <a:cubicBezTo>
                    <a:pt x="12303" y="3277"/>
                    <a:pt x="12291" y="3272"/>
                    <a:pt x="12282" y="3266"/>
                  </a:cubicBezTo>
                  <a:cubicBezTo>
                    <a:pt x="12273" y="3259"/>
                    <a:pt x="12267" y="3250"/>
                    <a:pt x="12263" y="3239"/>
                  </a:cubicBezTo>
                  <a:cubicBezTo>
                    <a:pt x="12260" y="3228"/>
                    <a:pt x="12258" y="3216"/>
                    <a:pt x="12258" y="3201"/>
                  </a:cubicBezTo>
                  <a:cubicBezTo>
                    <a:pt x="12258" y="2537"/>
                    <a:pt x="12258" y="1874"/>
                    <a:pt x="12258" y="1211"/>
                  </a:cubicBezTo>
                  <a:cubicBezTo>
                    <a:pt x="12258" y="1196"/>
                    <a:pt x="12259" y="1183"/>
                    <a:pt x="12262" y="1172"/>
                  </a:cubicBezTo>
                  <a:cubicBezTo>
                    <a:pt x="12265" y="1161"/>
                    <a:pt x="12271" y="1152"/>
                    <a:pt x="12279" y="1144"/>
                  </a:cubicBezTo>
                  <a:cubicBezTo>
                    <a:pt x="12287" y="1137"/>
                    <a:pt x="12297" y="1132"/>
                    <a:pt x="12310" y="1129"/>
                  </a:cubicBezTo>
                  <a:cubicBezTo>
                    <a:pt x="12322" y="1126"/>
                    <a:pt x="12338" y="1124"/>
                    <a:pt x="12357" y="1125"/>
                  </a:cubicBezTo>
                  <a:cubicBezTo>
                    <a:pt x="12376" y="1126"/>
                    <a:pt x="12393" y="1128"/>
                    <a:pt x="12406" y="1132"/>
                  </a:cubicBezTo>
                  <a:cubicBezTo>
                    <a:pt x="12418" y="1136"/>
                    <a:pt x="12428" y="1142"/>
                    <a:pt x="12435" y="1150"/>
                  </a:cubicBezTo>
                  <a:cubicBezTo>
                    <a:pt x="12442" y="1157"/>
                    <a:pt x="12447" y="1167"/>
                    <a:pt x="12450" y="1178"/>
                  </a:cubicBezTo>
                  <a:cubicBezTo>
                    <a:pt x="12454" y="1189"/>
                    <a:pt x="12455" y="1202"/>
                    <a:pt x="12455" y="1217"/>
                  </a:cubicBezTo>
                  <a:cubicBezTo>
                    <a:pt x="12455" y="1292"/>
                    <a:pt x="12455" y="1368"/>
                    <a:pt x="12455" y="1444"/>
                  </a:cubicBezTo>
                  <a:cubicBezTo>
                    <a:pt x="12500" y="1327"/>
                    <a:pt x="12546" y="1241"/>
                    <a:pt x="12593" y="1184"/>
                  </a:cubicBezTo>
                  <a:cubicBezTo>
                    <a:pt x="12640" y="1127"/>
                    <a:pt x="12689" y="1100"/>
                    <a:pt x="12739" y="1102"/>
                  </a:cubicBezTo>
                  <a:close/>
                  <a:moveTo>
                    <a:pt x="11195" y="1050"/>
                  </a:moveTo>
                  <a:cubicBezTo>
                    <a:pt x="11259" y="1052"/>
                    <a:pt x="11314" y="1069"/>
                    <a:pt x="11360" y="1102"/>
                  </a:cubicBezTo>
                  <a:cubicBezTo>
                    <a:pt x="11405" y="1135"/>
                    <a:pt x="11443" y="1185"/>
                    <a:pt x="11472" y="1251"/>
                  </a:cubicBezTo>
                  <a:cubicBezTo>
                    <a:pt x="11502" y="1317"/>
                    <a:pt x="11523" y="1402"/>
                    <a:pt x="11537" y="1506"/>
                  </a:cubicBezTo>
                  <a:cubicBezTo>
                    <a:pt x="11550" y="1609"/>
                    <a:pt x="11557" y="1731"/>
                    <a:pt x="11557" y="1873"/>
                  </a:cubicBezTo>
                  <a:cubicBezTo>
                    <a:pt x="11557" y="2335"/>
                    <a:pt x="11557" y="2797"/>
                    <a:pt x="11557" y="3259"/>
                  </a:cubicBezTo>
                  <a:cubicBezTo>
                    <a:pt x="11557" y="3280"/>
                    <a:pt x="11554" y="3297"/>
                    <a:pt x="11548" y="3310"/>
                  </a:cubicBezTo>
                  <a:cubicBezTo>
                    <a:pt x="11542" y="3323"/>
                    <a:pt x="11532" y="3332"/>
                    <a:pt x="11519" y="3339"/>
                  </a:cubicBezTo>
                  <a:cubicBezTo>
                    <a:pt x="11506" y="3345"/>
                    <a:pt x="11486" y="3349"/>
                    <a:pt x="11460" y="3351"/>
                  </a:cubicBezTo>
                  <a:cubicBezTo>
                    <a:pt x="11433" y="3353"/>
                    <a:pt x="11413" y="3351"/>
                    <a:pt x="11400" y="3347"/>
                  </a:cubicBezTo>
                  <a:cubicBezTo>
                    <a:pt x="11388" y="3342"/>
                    <a:pt x="11379" y="3334"/>
                    <a:pt x="11374" y="3322"/>
                  </a:cubicBezTo>
                  <a:cubicBezTo>
                    <a:pt x="11368" y="3309"/>
                    <a:pt x="11366" y="3293"/>
                    <a:pt x="11366" y="3271"/>
                  </a:cubicBezTo>
                  <a:cubicBezTo>
                    <a:pt x="11366" y="3216"/>
                    <a:pt x="11366" y="3161"/>
                    <a:pt x="11366" y="3106"/>
                  </a:cubicBezTo>
                  <a:cubicBezTo>
                    <a:pt x="11332" y="3199"/>
                    <a:pt x="11294" y="3273"/>
                    <a:pt x="11250" y="3327"/>
                  </a:cubicBezTo>
                  <a:cubicBezTo>
                    <a:pt x="11207" y="3381"/>
                    <a:pt x="11159" y="3410"/>
                    <a:pt x="11107" y="3413"/>
                  </a:cubicBezTo>
                  <a:cubicBezTo>
                    <a:pt x="11063" y="3416"/>
                    <a:pt x="11023" y="3404"/>
                    <a:pt x="10986" y="3377"/>
                  </a:cubicBezTo>
                  <a:cubicBezTo>
                    <a:pt x="10950" y="3350"/>
                    <a:pt x="10918" y="3308"/>
                    <a:pt x="10892" y="3252"/>
                  </a:cubicBezTo>
                  <a:cubicBezTo>
                    <a:pt x="10865" y="3196"/>
                    <a:pt x="10844" y="3125"/>
                    <a:pt x="10830" y="3040"/>
                  </a:cubicBezTo>
                  <a:cubicBezTo>
                    <a:pt x="10815" y="2956"/>
                    <a:pt x="10808" y="2856"/>
                    <a:pt x="10808" y="2742"/>
                  </a:cubicBezTo>
                  <a:cubicBezTo>
                    <a:pt x="10808" y="2618"/>
                    <a:pt x="10817" y="2511"/>
                    <a:pt x="10836" y="2419"/>
                  </a:cubicBezTo>
                  <a:cubicBezTo>
                    <a:pt x="10854" y="2328"/>
                    <a:pt x="10882" y="2252"/>
                    <a:pt x="10919" y="2192"/>
                  </a:cubicBezTo>
                  <a:cubicBezTo>
                    <a:pt x="10956" y="2133"/>
                    <a:pt x="11003" y="2088"/>
                    <a:pt x="11058" y="2059"/>
                  </a:cubicBezTo>
                  <a:cubicBezTo>
                    <a:pt x="11113" y="2030"/>
                    <a:pt x="11177" y="2016"/>
                    <a:pt x="11250" y="2015"/>
                  </a:cubicBezTo>
                  <a:cubicBezTo>
                    <a:pt x="11277" y="2015"/>
                    <a:pt x="11303" y="2014"/>
                    <a:pt x="11330" y="2014"/>
                  </a:cubicBezTo>
                  <a:cubicBezTo>
                    <a:pt x="11330" y="1972"/>
                    <a:pt x="11330" y="1930"/>
                    <a:pt x="11330" y="1888"/>
                  </a:cubicBezTo>
                  <a:cubicBezTo>
                    <a:pt x="11330" y="1823"/>
                    <a:pt x="11327" y="1766"/>
                    <a:pt x="11322" y="1717"/>
                  </a:cubicBezTo>
                  <a:cubicBezTo>
                    <a:pt x="11317" y="1668"/>
                    <a:pt x="11308" y="1627"/>
                    <a:pt x="11296" y="1594"/>
                  </a:cubicBezTo>
                  <a:cubicBezTo>
                    <a:pt x="11284" y="1561"/>
                    <a:pt x="11269" y="1537"/>
                    <a:pt x="11249" y="1521"/>
                  </a:cubicBezTo>
                  <a:cubicBezTo>
                    <a:pt x="11229" y="1506"/>
                    <a:pt x="11204" y="1498"/>
                    <a:pt x="11175" y="1497"/>
                  </a:cubicBezTo>
                  <a:cubicBezTo>
                    <a:pt x="11136" y="1497"/>
                    <a:pt x="11101" y="1508"/>
                    <a:pt x="11071" y="1529"/>
                  </a:cubicBezTo>
                  <a:cubicBezTo>
                    <a:pt x="11041" y="1551"/>
                    <a:pt x="11014" y="1575"/>
                    <a:pt x="10991" y="1602"/>
                  </a:cubicBezTo>
                  <a:cubicBezTo>
                    <a:pt x="10967" y="1628"/>
                    <a:pt x="10948" y="1653"/>
                    <a:pt x="10932" y="1675"/>
                  </a:cubicBezTo>
                  <a:cubicBezTo>
                    <a:pt x="10917" y="1697"/>
                    <a:pt x="10904" y="1708"/>
                    <a:pt x="10894" y="1708"/>
                  </a:cubicBezTo>
                  <a:cubicBezTo>
                    <a:pt x="10887" y="1708"/>
                    <a:pt x="10881" y="1702"/>
                    <a:pt x="10876" y="1691"/>
                  </a:cubicBezTo>
                  <a:cubicBezTo>
                    <a:pt x="10871" y="1680"/>
                    <a:pt x="10867" y="1664"/>
                    <a:pt x="10863" y="1644"/>
                  </a:cubicBezTo>
                  <a:cubicBezTo>
                    <a:pt x="10860" y="1623"/>
                    <a:pt x="10857" y="1598"/>
                    <a:pt x="10855" y="1568"/>
                  </a:cubicBezTo>
                  <a:cubicBezTo>
                    <a:pt x="10854" y="1538"/>
                    <a:pt x="10853" y="1505"/>
                    <a:pt x="10853" y="1468"/>
                  </a:cubicBezTo>
                  <a:cubicBezTo>
                    <a:pt x="10853" y="1419"/>
                    <a:pt x="10854" y="1380"/>
                    <a:pt x="10857" y="1352"/>
                  </a:cubicBezTo>
                  <a:cubicBezTo>
                    <a:pt x="10860" y="1324"/>
                    <a:pt x="10866" y="1298"/>
                    <a:pt x="10875" y="1275"/>
                  </a:cubicBezTo>
                  <a:cubicBezTo>
                    <a:pt x="10883" y="1252"/>
                    <a:pt x="10898" y="1227"/>
                    <a:pt x="10920" y="1200"/>
                  </a:cubicBezTo>
                  <a:cubicBezTo>
                    <a:pt x="10941" y="1173"/>
                    <a:pt x="10966" y="1148"/>
                    <a:pt x="10995" y="1125"/>
                  </a:cubicBezTo>
                  <a:cubicBezTo>
                    <a:pt x="11024" y="1102"/>
                    <a:pt x="11055" y="1083"/>
                    <a:pt x="11090" y="1069"/>
                  </a:cubicBezTo>
                  <a:cubicBezTo>
                    <a:pt x="11124" y="1055"/>
                    <a:pt x="11159" y="1049"/>
                    <a:pt x="11195" y="1050"/>
                  </a:cubicBezTo>
                  <a:close/>
                  <a:moveTo>
                    <a:pt x="8391" y="1007"/>
                  </a:moveTo>
                  <a:cubicBezTo>
                    <a:pt x="8455" y="1008"/>
                    <a:pt x="8510" y="1025"/>
                    <a:pt x="8556" y="1059"/>
                  </a:cubicBezTo>
                  <a:cubicBezTo>
                    <a:pt x="8602" y="1093"/>
                    <a:pt x="8639" y="1145"/>
                    <a:pt x="8669" y="1216"/>
                  </a:cubicBezTo>
                  <a:cubicBezTo>
                    <a:pt x="8698" y="1286"/>
                    <a:pt x="8720" y="1377"/>
                    <a:pt x="8733" y="1488"/>
                  </a:cubicBezTo>
                  <a:cubicBezTo>
                    <a:pt x="8747" y="1599"/>
                    <a:pt x="8754" y="1730"/>
                    <a:pt x="8754" y="1882"/>
                  </a:cubicBezTo>
                  <a:cubicBezTo>
                    <a:pt x="8754" y="2378"/>
                    <a:pt x="8754" y="2874"/>
                    <a:pt x="8754" y="3370"/>
                  </a:cubicBezTo>
                  <a:cubicBezTo>
                    <a:pt x="8754" y="3393"/>
                    <a:pt x="8751" y="3412"/>
                    <a:pt x="8744" y="3425"/>
                  </a:cubicBezTo>
                  <a:cubicBezTo>
                    <a:pt x="8738" y="3438"/>
                    <a:pt x="8729" y="3448"/>
                    <a:pt x="8715" y="3454"/>
                  </a:cubicBezTo>
                  <a:cubicBezTo>
                    <a:pt x="8702" y="3460"/>
                    <a:pt x="8683" y="3463"/>
                    <a:pt x="8657" y="3463"/>
                  </a:cubicBezTo>
                  <a:cubicBezTo>
                    <a:pt x="8629" y="3464"/>
                    <a:pt x="8609" y="3461"/>
                    <a:pt x="8596" y="3455"/>
                  </a:cubicBezTo>
                  <a:cubicBezTo>
                    <a:pt x="8584" y="3450"/>
                    <a:pt x="8575" y="3440"/>
                    <a:pt x="8570" y="3427"/>
                  </a:cubicBezTo>
                  <a:cubicBezTo>
                    <a:pt x="8565" y="3414"/>
                    <a:pt x="8562" y="3396"/>
                    <a:pt x="8562" y="3373"/>
                  </a:cubicBezTo>
                  <a:cubicBezTo>
                    <a:pt x="8562" y="3314"/>
                    <a:pt x="8562" y="3255"/>
                    <a:pt x="8562" y="3196"/>
                  </a:cubicBezTo>
                  <a:cubicBezTo>
                    <a:pt x="8528" y="3294"/>
                    <a:pt x="8490" y="3371"/>
                    <a:pt x="8446" y="3426"/>
                  </a:cubicBezTo>
                  <a:cubicBezTo>
                    <a:pt x="8403" y="3481"/>
                    <a:pt x="8355" y="3508"/>
                    <a:pt x="8302" y="3509"/>
                  </a:cubicBezTo>
                  <a:cubicBezTo>
                    <a:pt x="8258" y="3509"/>
                    <a:pt x="8218" y="3494"/>
                    <a:pt x="8182" y="3463"/>
                  </a:cubicBezTo>
                  <a:cubicBezTo>
                    <a:pt x="8145" y="3433"/>
                    <a:pt x="8114" y="3387"/>
                    <a:pt x="8087" y="3327"/>
                  </a:cubicBezTo>
                  <a:cubicBezTo>
                    <a:pt x="8060" y="3266"/>
                    <a:pt x="8040" y="3191"/>
                    <a:pt x="8025" y="3101"/>
                  </a:cubicBezTo>
                  <a:cubicBezTo>
                    <a:pt x="8010" y="3012"/>
                    <a:pt x="8003" y="2907"/>
                    <a:pt x="8003" y="2788"/>
                  </a:cubicBezTo>
                  <a:cubicBezTo>
                    <a:pt x="8003" y="2659"/>
                    <a:pt x="8012" y="2546"/>
                    <a:pt x="8031" y="2451"/>
                  </a:cubicBezTo>
                  <a:cubicBezTo>
                    <a:pt x="8049" y="2356"/>
                    <a:pt x="8077" y="2277"/>
                    <a:pt x="8115" y="2215"/>
                  </a:cubicBezTo>
                  <a:cubicBezTo>
                    <a:pt x="8152" y="2152"/>
                    <a:pt x="8198" y="2106"/>
                    <a:pt x="8253" y="2077"/>
                  </a:cubicBezTo>
                  <a:cubicBezTo>
                    <a:pt x="8309" y="2047"/>
                    <a:pt x="8373" y="2032"/>
                    <a:pt x="8446" y="2032"/>
                  </a:cubicBezTo>
                  <a:cubicBezTo>
                    <a:pt x="8473" y="2032"/>
                    <a:pt x="8499" y="2031"/>
                    <a:pt x="8526" y="2031"/>
                  </a:cubicBezTo>
                  <a:cubicBezTo>
                    <a:pt x="8526" y="1987"/>
                    <a:pt x="8526" y="1942"/>
                    <a:pt x="8526" y="1897"/>
                  </a:cubicBezTo>
                  <a:cubicBezTo>
                    <a:pt x="8526" y="1828"/>
                    <a:pt x="8523" y="1767"/>
                    <a:pt x="8518" y="1715"/>
                  </a:cubicBezTo>
                  <a:cubicBezTo>
                    <a:pt x="8513" y="1663"/>
                    <a:pt x="8504" y="1619"/>
                    <a:pt x="8492" y="1584"/>
                  </a:cubicBezTo>
                  <a:cubicBezTo>
                    <a:pt x="8480" y="1549"/>
                    <a:pt x="8464" y="1524"/>
                    <a:pt x="8444" y="1507"/>
                  </a:cubicBezTo>
                  <a:cubicBezTo>
                    <a:pt x="8424" y="1491"/>
                    <a:pt x="8400" y="1482"/>
                    <a:pt x="8370" y="1482"/>
                  </a:cubicBezTo>
                  <a:cubicBezTo>
                    <a:pt x="8332" y="1482"/>
                    <a:pt x="8297" y="1494"/>
                    <a:pt x="8267" y="1517"/>
                  </a:cubicBezTo>
                  <a:cubicBezTo>
                    <a:pt x="8236" y="1540"/>
                    <a:pt x="8209" y="1566"/>
                    <a:pt x="8186" y="1594"/>
                  </a:cubicBezTo>
                  <a:cubicBezTo>
                    <a:pt x="8163" y="1622"/>
                    <a:pt x="8143" y="1648"/>
                    <a:pt x="8127" y="1671"/>
                  </a:cubicBezTo>
                  <a:cubicBezTo>
                    <a:pt x="8112" y="1694"/>
                    <a:pt x="8099" y="1706"/>
                    <a:pt x="8089" y="1706"/>
                  </a:cubicBezTo>
                  <a:cubicBezTo>
                    <a:pt x="8083" y="1706"/>
                    <a:pt x="8077" y="1700"/>
                    <a:pt x="8071" y="1689"/>
                  </a:cubicBezTo>
                  <a:cubicBezTo>
                    <a:pt x="8066" y="1677"/>
                    <a:pt x="8062" y="1660"/>
                    <a:pt x="8058" y="1639"/>
                  </a:cubicBezTo>
                  <a:cubicBezTo>
                    <a:pt x="8055" y="1617"/>
                    <a:pt x="8052" y="1591"/>
                    <a:pt x="8051" y="1559"/>
                  </a:cubicBezTo>
                  <a:cubicBezTo>
                    <a:pt x="8049" y="1528"/>
                    <a:pt x="8048" y="1493"/>
                    <a:pt x="8048" y="1455"/>
                  </a:cubicBezTo>
                  <a:cubicBezTo>
                    <a:pt x="8048" y="1403"/>
                    <a:pt x="8049" y="1363"/>
                    <a:pt x="8052" y="1333"/>
                  </a:cubicBezTo>
                  <a:cubicBezTo>
                    <a:pt x="8055" y="1303"/>
                    <a:pt x="8061" y="1276"/>
                    <a:pt x="8070" y="1252"/>
                  </a:cubicBezTo>
                  <a:cubicBezTo>
                    <a:pt x="8079" y="1228"/>
                    <a:pt x="8094" y="1201"/>
                    <a:pt x="8115" y="1172"/>
                  </a:cubicBezTo>
                  <a:cubicBezTo>
                    <a:pt x="8137" y="1143"/>
                    <a:pt x="8162" y="1116"/>
                    <a:pt x="8191" y="1092"/>
                  </a:cubicBezTo>
                  <a:cubicBezTo>
                    <a:pt x="8219" y="1067"/>
                    <a:pt x="8251" y="1046"/>
                    <a:pt x="8285" y="1031"/>
                  </a:cubicBezTo>
                  <a:cubicBezTo>
                    <a:pt x="8319" y="1015"/>
                    <a:pt x="8354" y="1007"/>
                    <a:pt x="8391" y="1007"/>
                  </a:cubicBezTo>
                  <a:close/>
                  <a:moveTo>
                    <a:pt x="6344" y="1019"/>
                  </a:moveTo>
                  <a:cubicBezTo>
                    <a:pt x="6370" y="1019"/>
                    <a:pt x="6395" y="1023"/>
                    <a:pt x="6419" y="1033"/>
                  </a:cubicBezTo>
                  <a:cubicBezTo>
                    <a:pt x="6443" y="1042"/>
                    <a:pt x="6465" y="1054"/>
                    <a:pt x="6485" y="1069"/>
                  </a:cubicBezTo>
                  <a:cubicBezTo>
                    <a:pt x="6504" y="1083"/>
                    <a:pt x="6521" y="1099"/>
                    <a:pt x="6535" y="1116"/>
                  </a:cubicBezTo>
                  <a:cubicBezTo>
                    <a:pt x="6548" y="1133"/>
                    <a:pt x="6558" y="1148"/>
                    <a:pt x="6564" y="1160"/>
                  </a:cubicBezTo>
                  <a:cubicBezTo>
                    <a:pt x="6569" y="1172"/>
                    <a:pt x="6574" y="1184"/>
                    <a:pt x="6576" y="1197"/>
                  </a:cubicBezTo>
                  <a:cubicBezTo>
                    <a:pt x="6578" y="1209"/>
                    <a:pt x="6580" y="1224"/>
                    <a:pt x="6582" y="1241"/>
                  </a:cubicBezTo>
                  <a:cubicBezTo>
                    <a:pt x="6583" y="1258"/>
                    <a:pt x="6584" y="1279"/>
                    <a:pt x="6585" y="1305"/>
                  </a:cubicBezTo>
                  <a:cubicBezTo>
                    <a:pt x="6586" y="1330"/>
                    <a:pt x="6586" y="1362"/>
                    <a:pt x="6586" y="1399"/>
                  </a:cubicBezTo>
                  <a:cubicBezTo>
                    <a:pt x="6586" y="1444"/>
                    <a:pt x="6586" y="1480"/>
                    <a:pt x="6585" y="1507"/>
                  </a:cubicBezTo>
                  <a:cubicBezTo>
                    <a:pt x="6584" y="1535"/>
                    <a:pt x="6582" y="1557"/>
                    <a:pt x="6580" y="1574"/>
                  </a:cubicBezTo>
                  <a:cubicBezTo>
                    <a:pt x="6578" y="1590"/>
                    <a:pt x="6575" y="1601"/>
                    <a:pt x="6571" y="1607"/>
                  </a:cubicBezTo>
                  <a:cubicBezTo>
                    <a:pt x="6568" y="1613"/>
                    <a:pt x="6563" y="1616"/>
                    <a:pt x="6559" y="1616"/>
                  </a:cubicBezTo>
                  <a:cubicBezTo>
                    <a:pt x="6553" y="1616"/>
                    <a:pt x="6544" y="1607"/>
                    <a:pt x="6533" y="1590"/>
                  </a:cubicBezTo>
                  <a:cubicBezTo>
                    <a:pt x="6521" y="1573"/>
                    <a:pt x="6506" y="1554"/>
                    <a:pt x="6489" y="1535"/>
                  </a:cubicBezTo>
                  <a:cubicBezTo>
                    <a:pt x="6471" y="1515"/>
                    <a:pt x="6451" y="1497"/>
                    <a:pt x="6428" y="1480"/>
                  </a:cubicBezTo>
                  <a:cubicBezTo>
                    <a:pt x="6405" y="1463"/>
                    <a:pt x="6379" y="1455"/>
                    <a:pt x="6349" y="1455"/>
                  </a:cubicBezTo>
                  <a:cubicBezTo>
                    <a:pt x="6329" y="1455"/>
                    <a:pt x="6310" y="1461"/>
                    <a:pt x="6295" y="1472"/>
                  </a:cubicBezTo>
                  <a:cubicBezTo>
                    <a:pt x="6280" y="1484"/>
                    <a:pt x="6267" y="1500"/>
                    <a:pt x="6257" y="1521"/>
                  </a:cubicBezTo>
                  <a:cubicBezTo>
                    <a:pt x="6248" y="1542"/>
                    <a:pt x="6240" y="1567"/>
                    <a:pt x="6235" y="1596"/>
                  </a:cubicBezTo>
                  <a:cubicBezTo>
                    <a:pt x="6230" y="1624"/>
                    <a:pt x="6228" y="1655"/>
                    <a:pt x="6228" y="1687"/>
                  </a:cubicBezTo>
                  <a:cubicBezTo>
                    <a:pt x="6228" y="1738"/>
                    <a:pt x="6234" y="1780"/>
                    <a:pt x="6245" y="1814"/>
                  </a:cubicBezTo>
                  <a:cubicBezTo>
                    <a:pt x="6257" y="1848"/>
                    <a:pt x="6272" y="1879"/>
                    <a:pt x="6291" y="1905"/>
                  </a:cubicBezTo>
                  <a:cubicBezTo>
                    <a:pt x="6310" y="1931"/>
                    <a:pt x="6332" y="1955"/>
                    <a:pt x="6356" y="1978"/>
                  </a:cubicBezTo>
                  <a:cubicBezTo>
                    <a:pt x="6381" y="2001"/>
                    <a:pt x="6405" y="2026"/>
                    <a:pt x="6430" y="2053"/>
                  </a:cubicBezTo>
                  <a:cubicBezTo>
                    <a:pt x="6455" y="2080"/>
                    <a:pt x="6479" y="2112"/>
                    <a:pt x="6504" y="2148"/>
                  </a:cubicBezTo>
                  <a:cubicBezTo>
                    <a:pt x="6528" y="2184"/>
                    <a:pt x="6550" y="2229"/>
                    <a:pt x="6569" y="2281"/>
                  </a:cubicBezTo>
                  <a:cubicBezTo>
                    <a:pt x="6588" y="2334"/>
                    <a:pt x="6603" y="2397"/>
                    <a:pt x="6615" y="2470"/>
                  </a:cubicBezTo>
                  <a:cubicBezTo>
                    <a:pt x="6626" y="2543"/>
                    <a:pt x="6632" y="2629"/>
                    <a:pt x="6632" y="2729"/>
                  </a:cubicBezTo>
                  <a:cubicBezTo>
                    <a:pt x="6632" y="2854"/>
                    <a:pt x="6623" y="2964"/>
                    <a:pt x="6606" y="3058"/>
                  </a:cubicBezTo>
                  <a:cubicBezTo>
                    <a:pt x="6588" y="3153"/>
                    <a:pt x="6564" y="3232"/>
                    <a:pt x="6532" y="3295"/>
                  </a:cubicBezTo>
                  <a:cubicBezTo>
                    <a:pt x="6500" y="3358"/>
                    <a:pt x="6462" y="3404"/>
                    <a:pt x="6419" y="3435"/>
                  </a:cubicBezTo>
                  <a:cubicBezTo>
                    <a:pt x="6375" y="3465"/>
                    <a:pt x="6328" y="3480"/>
                    <a:pt x="6277" y="3478"/>
                  </a:cubicBezTo>
                  <a:cubicBezTo>
                    <a:pt x="6246" y="3477"/>
                    <a:pt x="6217" y="3469"/>
                    <a:pt x="6189" y="3456"/>
                  </a:cubicBezTo>
                  <a:cubicBezTo>
                    <a:pt x="6161" y="3443"/>
                    <a:pt x="6136" y="3427"/>
                    <a:pt x="6114" y="3407"/>
                  </a:cubicBezTo>
                  <a:cubicBezTo>
                    <a:pt x="6092" y="3388"/>
                    <a:pt x="6073" y="3368"/>
                    <a:pt x="6059" y="3348"/>
                  </a:cubicBezTo>
                  <a:cubicBezTo>
                    <a:pt x="6044" y="3328"/>
                    <a:pt x="6033" y="3309"/>
                    <a:pt x="6026" y="3292"/>
                  </a:cubicBezTo>
                  <a:cubicBezTo>
                    <a:pt x="6020" y="3275"/>
                    <a:pt x="6014" y="3248"/>
                    <a:pt x="6011" y="3211"/>
                  </a:cubicBezTo>
                  <a:cubicBezTo>
                    <a:pt x="6007" y="3175"/>
                    <a:pt x="6005" y="3121"/>
                    <a:pt x="6005" y="3050"/>
                  </a:cubicBezTo>
                  <a:cubicBezTo>
                    <a:pt x="6005" y="3003"/>
                    <a:pt x="6006" y="2965"/>
                    <a:pt x="6007" y="2937"/>
                  </a:cubicBezTo>
                  <a:cubicBezTo>
                    <a:pt x="6008" y="2908"/>
                    <a:pt x="6010" y="2886"/>
                    <a:pt x="6012" y="2869"/>
                  </a:cubicBezTo>
                  <a:cubicBezTo>
                    <a:pt x="6015" y="2852"/>
                    <a:pt x="6018" y="2841"/>
                    <a:pt x="6022" y="2835"/>
                  </a:cubicBezTo>
                  <a:cubicBezTo>
                    <a:pt x="6025" y="2830"/>
                    <a:pt x="6030" y="2827"/>
                    <a:pt x="6035" y="2827"/>
                  </a:cubicBezTo>
                  <a:cubicBezTo>
                    <a:pt x="6042" y="2827"/>
                    <a:pt x="6052" y="2838"/>
                    <a:pt x="6065" y="2858"/>
                  </a:cubicBezTo>
                  <a:cubicBezTo>
                    <a:pt x="6079" y="2879"/>
                    <a:pt x="6095" y="2902"/>
                    <a:pt x="6115" y="2926"/>
                  </a:cubicBezTo>
                  <a:cubicBezTo>
                    <a:pt x="6134" y="2951"/>
                    <a:pt x="6157" y="2975"/>
                    <a:pt x="6183" y="2996"/>
                  </a:cubicBezTo>
                  <a:cubicBezTo>
                    <a:pt x="6209" y="3018"/>
                    <a:pt x="6239" y="3030"/>
                    <a:pt x="6272" y="3031"/>
                  </a:cubicBezTo>
                  <a:cubicBezTo>
                    <a:pt x="6293" y="3031"/>
                    <a:pt x="6312" y="3026"/>
                    <a:pt x="6328" y="3015"/>
                  </a:cubicBezTo>
                  <a:cubicBezTo>
                    <a:pt x="6344" y="3004"/>
                    <a:pt x="6358" y="2988"/>
                    <a:pt x="6370" y="2967"/>
                  </a:cubicBezTo>
                  <a:cubicBezTo>
                    <a:pt x="6382" y="2946"/>
                    <a:pt x="6391" y="2919"/>
                    <a:pt x="6397" y="2887"/>
                  </a:cubicBezTo>
                  <a:cubicBezTo>
                    <a:pt x="6403" y="2854"/>
                    <a:pt x="6407" y="2817"/>
                    <a:pt x="6407" y="2774"/>
                  </a:cubicBezTo>
                  <a:cubicBezTo>
                    <a:pt x="6407" y="2725"/>
                    <a:pt x="6401" y="2683"/>
                    <a:pt x="6390" y="2648"/>
                  </a:cubicBezTo>
                  <a:cubicBezTo>
                    <a:pt x="6378" y="2613"/>
                    <a:pt x="6363" y="2582"/>
                    <a:pt x="6344" y="2555"/>
                  </a:cubicBezTo>
                  <a:cubicBezTo>
                    <a:pt x="6326" y="2529"/>
                    <a:pt x="6305" y="2504"/>
                    <a:pt x="6281" y="2481"/>
                  </a:cubicBezTo>
                  <a:cubicBezTo>
                    <a:pt x="6257" y="2458"/>
                    <a:pt x="6233" y="2432"/>
                    <a:pt x="6208" y="2404"/>
                  </a:cubicBezTo>
                  <a:cubicBezTo>
                    <a:pt x="6183" y="2376"/>
                    <a:pt x="6159" y="2344"/>
                    <a:pt x="6135" y="2308"/>
                  </a:cubicBezTo>
                  <a:cubicBezTo>
                    <a:pt x="6112" y="2272"/>
                    <a:pt x="6091" y="2228"/>
                    <a:pt x="6072" y="2176"/>
                  </a:cubicBezTo>
                  <a:cubicBezTo>
                    <a:pt x="6053" y="2124"/>
                    <a:pt x="6038" y="2062"/>
                    <a:pt x="6027" y="1989"/>
                  </a:cubicBezTo>
                  <a:cubicBezTo>
                    <a:pt x="6015" y="1916"/>
                    <a:pt x="6010" y="1828"/>
                    <a:pt x="6010" y="1726"/>
                  </a:cubicBezTo>
                  <a:cubicBezTo>
                    <a:pt x="6010" y="1623"/>
                    <a:pt x="6017" y="1528"/>
                    <a:pt x="6033" y="1441"/>
                  </a:cubicBezTo>
                  <a:cubicBezTo>
                    <a:pt x="6048" y="1354"/>
                    <a:pt x="6070" y="1280"/>
                    <a:pt x="6099" y="1218"/>
                  </a:cubicBezTo>
                  <a:cubicBezTo>
                    <a:pt x="6128" y="1156"/>
                    <a:pt x="6163" y="1107"/>
                    <a:pt x="6204" y="1073"/>
                  </a:cubicBezTo>
                  <a:cubicBezTo>
                    <a:pt x="6246" y="1038"/>
                    <a:pt x="6292" y="1020"/>
                    <a:pt x="6344" y="1019"/>
                  </a:cubicBezTo>
                  <a:close/>
                  <a:moveTo>
                    <a:pt x="2405" y="1144"/>
                  </a:moveTo>
                  <a:cubicBezTo>
                    <a:pt x="2473" y="1140"/>
                    <a:pt x="2532" y="1160"/>
                    <a:pt x="2580" y="1203"/>
                  </a:cubicBezTo>
                  <a:cubicBezTo>
                    <a:pt x="2629" y="1246"/>
                    <a:pt x="2669" y="1308"/>
                    <a:pt x="2700" y="1388"/>
                  </a:cubicBezTo>
                  <a:cubicBezTo>
                    <a:pt x="2731" y="1468"/>
                    <a:pt x="2754" y="1564"/>
                    <a:pt x="2768" y="1675"/>
                  </a:cubicBezTo>
                  <a:cubicBezTo>
                    <a:pt x="2783" y="1787"/>
                    <a:pt x="2790" y="1908"/>
                    <a:pt x="2790" y="2039"/>
                  </a:cubicBezTo>
                  <a:cubicBezTo>
                    <a:pt x="2790" y="2067"/>
                    <a:pt x="2790" y="2095"/>
                    <a:pt x="2790" y="2123"/>
                  </a:cubicBezTo>
                  <a:cubicBezTo>
                    <a:pt x="2790" y="2187"/>
                    <a:pt x="2784" y="2234"/>
                    <a:pt x="2772" y="2264"/>
                  </a:cubicBezTo>
                  <a:cubicBezTo>
                    <a:pt x="2759" y="2294"/>
                    <a:pt x="2742" y="2309"/>
                    <a:pt x="2720" y="2308"/>
                  </a:cubicBezTo>
                  <a:cubicBezTo>
                    <a:pt x="2554" y="2301"/>
                    <a:pt x="2388" y="2294"/>
                    <a:pt x="2223" y="2286"/>
                  </a:cubicBezTo>
                  <a:cubicBezTo>
                    <a:pt x="2223" y="2362"/>
                    <a:pt x="2227" y="2431"/>
                    <a:pt x="2235" y="2494"/>
                  </a:cubicBezTo>
                  <a:cubicBezTo>
                    <a:pt x="2243" y="2557"/>
                    <a:pt x="2256" y="2610"/>
                    <a:pt x="2274" y="2655"/>
                  </a:cubicBezTo>
                  <a:cubicBezTo>
                    <a:pt x="2293" y="2700"/>
                    <a:pt x="2316" y="2735"/>
                    <a:pt x="2344" y="2760"/>
                  </a:cubicBezTo>
                  <a:cubicBezTo>
                    <a:pt x="2372" y="2785"/>
                    <a:pt x="2406" y="2800"/>
                    <a:pt x="2446" y="2803"/>
                  </a:cubicBezTo>
                  <a:cubicBezTo>
                    <a:pt x="2486" y="2806"/>
                    <a:pt x="2522" y="2803"/>
                    <a:pt x="2552" y="2792"/>
                  </a:cubicBezTo>
                  <a:cubicBezTo>
                    <a:pt x="2583" y="2782"/>
                    <a:pt x="2609" y="2769"/>
                    <a:pt x="2632" y="2755"/>
                  </a:cubicBezTo>
                  <a:cubicBezTo>
                    <a:pt x="2654" y="2741"/>
                    <a:pt x="2672" y="2728"/>
                    <a:pt x="2687" y="2716"/>
                  </a:cubicBezTo>
                  <a:cubicBezTo>
                    <a:pt x="2702" y="2704"/>
                    <a:pt x="2713" y="2698"/>
                    <a:pt x="2723" y="2699"/>
                  </a:cubicBezTo>
                  <a:cubicBezTo>
                    <a:pt x="2728" y="2699"/>
                    <a:pt x="2733" y="2702"/>
                    <a:pt x="2736" y="2707"/>
                  </a:cubicBezTo>
                  <a:cubicBezTo>
                    <a:pt x="2740" y="2712"/>
                    <a:pt x="2743" y="2721"/>
                    <a:pt x="2746" y="2734"/>
                  </a:cubicBezTo>
                  <a:cubicBezTo>
                    <a:pt x="2748" y="2746"/>
                    <a:pt x="2750" y="2764"/>
                    <a:pt x="2751" y="2787"/>
                  </a:cubicBezTo>
                  <a:cubicBezTo>
                    <a:pt x="2752" y="2810"/>
                    <a:pt x="2752" y="2839"/>
                    <a:pt x="2752" y="2874"/>
                  </a:cubicBezTo>
                  <a:cubicBezTo>
                    <a:pt x="2752" y="2904"/>
                    <a:pt x="2752" y="2930"/>
                    <a:pt x="2751" y="2952"/>
                  </a:cubicBezTo>
                  <a:cubicBezTo>
                    <a:pt x="2750" y="2973"/>
                    <a:pt x="2750" y="2992"/>
                    <a:pt x="2748" y="3007"/>
                  </a:cubicBezTo>
                  <a:cubicBezTo>
                    <a:pt x="2747" y="3022"/>
                    <a:pt x="2745" y="3035"/>
                    <a:pt x="2743" y="3045"/>
                  </a:cubicBezTo>
                  <a:cubicBezTo>
                    <a:pt x="2740" y="3055"/>
                    <a:pt x="2737" y="3065"/>
                    <a:pt x="2733" y="3074"/>
                  </a:cubicBezTo>
                  <a:cubicBezTo>
                    <a:pt x="2729" y="3083"/>
                    <a:pt x="2718" y="3096"/>
                    <a:pt x="2701" y="3110"/>
                  </a:cubicBezTo>
                  <a:cubicBezTo>
                    <a:pt x="2683" y="3125"/>
                    <a:pt x="2660" y="3139"/>
                    <a:pt x="2633" y="3152"/>
                  </a:cubicBezTo>
                  <a:cubicBezTo>
                    <a:pt x="2605" y="3165"/>
                    <a:pt x="2574" y="3175"/>
                    <a:pt x="2539" y="3183"/>
                  </a:cubicBezTo>
                  <a:cubicBezTo>
                    <a:pt x="2503" y="3191"/>
                    <a:pt x="2465" y="3192"/>
                    <a:pt x="2425" y="3188"/>
                  </a:cubicBezTo>
                  <a:cubicBezTo>
                    <a:pt x="2352" y="3179"/>
                    <a:pt x="2289" y="3151"/>
                    <a:pt x="2234" y="3105"/>
                  </a:cubicBezTo>
                  <a:cubicBezTo>
                    <a:pt x="2180" y="3059"/>
                    <a:pt x="2134" y="2994"/>
                    <a:pt x="2097" y="2910"/>
                  </a:cubicBezTo>
                  <a:cubicBezTo>
                    <a:pt x="2061" y="2826"/>
                    <a:pt x="2034" y="2722"/>
                    <a:pt x="2016" y="2599"/>
                  </a:cubicBezTo>
                  <a:cubicBezTo>
                    <a:pt x="1998" y="2476"/>
                    <a:pt x="1989" y="2333"/>
                    <a:pt x="1989" y="2170"/>
                  </a:cubicBezTo>
                  <a:cubicBezTo>
                    <a:pt x="1989" y="2014"/>
                    <a:pt x="1998" y="1874"/>
                    <a:pt x="2017" y="1749"/>
                  </a:cubicBezTo>
                  <a:cubicBezTo>
                    <a:pt x="2036" y="1624"/>
                    <a:pt x="2063" y="1517"/>
                    <a:pt x="2099" y="1429"/>
                  </a:cubicBezTo>
                  <a:cubicBezTo>
                    <a:pt x="2136" y="1340"/>
                    <a:pt x="2179" y="1271"/>
                    <a:pt x="2231" y="1222"/>
                  </a:cubicBezTo>
                  <a:cubicBezTo>
                    <a:pt x="2282" y="1173"/>
                    <a:pt x="2340" y="1147"/>
                    <a:pt x="2405" y="1144"/>
                  </a:cubicBezTo>
                  <a:close/>
                  <a:moveTo>
                    <a:pt x="10115" y="763"/>
                  </a:moveTo>
                  <a:cubicBezTo>
                    <a:pt x="10115" y="1118"/>
                    <a:pt x="10115" y="1473"/>
                    <a:pt x="10115" y="1828"/>
                  </a:cubicBezTo>
                  <a:cubicBezTo>
                    <a:pt x="10151" y="1828"/>
                    <a:pt x="10188" y="1828"/>
                    <a:pt x="10224" y="1828"/>
                  </a:cubicBezTo>
                  <a:cubicBezTo>
                    <a:pt x="10263" y="1828"/>
                    <a:pt x="10295" y="1814"/>
                    <a:pt x="10321" y="1787"/>
                  </a:cubicBezTo>
                  <a:cubicBezTo>
                    <a:pt x="10347" y="1760"/>
                    <a:pt x="10368" y="1721"/>
                    <a:pt x="10385" y="1672"/>
                  </a:cubicBezTo>
                  <a:cubicBezTo>
                    <a:pt x="10402" y="1623"/>
                    <a:pt x="10414" y="1565"/>
                    <a:pt x="10423" y="1497"/>
                  </a:cubicBezTo>
                  <a:cubicBezTo>
                    <a:pt x="10431" y="1429"/>
                    <a:pt x="10436" y="1355"/>
                    <a:pt x="10436" y="1275"/>
                  </a:cubicBezTo>
                  <a:cubicBezTo>
                    <a:pt x="10436" y="1165"/>
                    <a:pt x="10428" y="1076"/>
                    <a:pt x="10414" y="1005"/>
                  </a:cubicBezTo>
                  <a:cubicBezTo>
                    <a:pt x="10399" y="934"/>
                    <a:pt x="10381" y="881"/>
                    <a:pt x="10359" y="847"/>
                  </a:cubicBezTo>
                  <a:cubicBezTo>
                    <a:pt x="10338" y="813"/>
                    <a:pt x="10315" y="791"/>
                    <a:pt x="10292" y="781"/>
                  </a:cubicBezTo>
                  <a:cubicBezTo>
                    <a:pt x="10268" y="772"/>
                    <a:pt x="10244" y="767"/>
                    <a:pt x="10218" y="766"/>
                  </a:cubicBezTo>
                  <a:cubicBezTo>
                    <a:pt x="10184" y="765"/>
                    <a:pt x="10150" y="764"/>
                    <a:pt x="10115" y="763"/>
                  </a:cubicBezTo>
                  <a:close/>
                  <a:moveTo>
                    <a:pt x="13407" y="679"/>
                  </a:moveTo>
                  <a:cubicBezTo>
                    <a:pt x="13430" y="681"/>
                    <a:pt x="13448" y="684"/>
                    <a:pt x="13463" y="689"/>
                  </a:cubicBezTo>
                  <a:cubicBezTo>
                    <a:pt x="13478" y="694"/>
                    <a:pt x="13490" y="700"/>
                    <a:pt x="13499" y="708"/>
                  </a:cubicBezTo>
                  <a:cubicBezTo>
                    <a:pt x="13507" y="716"/>
                    <a:pt x="13513" y="726"/>
                    <a:pt x="13517" y="737"/>
                  </a:cubicBezTo>
                  <a:cubicBezTo>
                    <a:pt x="13521" y="749"/>
                    <a:pt x="13522" y="761"/>
                    <a:pt x="13522" y="775"/>
                  </a:cubicBezTo>
                  <a:cubicBezTo>
                    <a:pt x="13522" y="911"/>
                    <a:pt x="13522" y="1047"/>
                    <a:pt x="13522" y="1184"/>
                  </a:cubicBezTo>
                  <a:cubicBezTo>
                    <a:pt x="13582" y="1186"/>
                    <a:pt x="13641" y="1189"/>
                    <a:pt x="13700" y="1191"/>
                  </a:cubicBezTo>
                  <a:cubicBezTo>
                    <a:pt x="13706" y="1192"/>
                    <a:pt x="13711" y="1195"/>
                    <a:pt x="13716" y="1202"/>
                  </a:cubicBezTo>
                  <a:cubicBezTo>
                    <a:pt x="13721" y="1209"/>
                    <a:pt x="13724" y="1221"/>
                    <a:pt x="13727" y="1236"/>
                  </a:cubicBezTo>
                  <a:cubicBezTo>
                    <a:pt x="13731" y="1252"/>
                    <a:pt x="13733" y="1273"/>
                    <a:pt x="13734" y="1300"/>
                  </a:cubicBezTo>
                  <a:cubicBezTo>
                    <a:pt x="13736" y="1327"/>
                    <a:pt x="13737" y="1360"/>
                    <a:pt x="13737" y="1399"/>
                  </a:cubicBezTo>
                  <a:cubicBezTo>
                    <a:pt x="13737" y="1473"/>
                    <a:pt x="13734" y="1526"/>
                    <a:pt x="13727" y="1557"/>
                  </a:cubicBezTo>
                  <a:cubicBezTo>
                    <a:pt x="13721" y="1589"/>
                    <a:pt x="13713" y="1605"/>
                    <a:pt x="13701" y="1605"/>
                  </a:cubicBezTo>
                  <a:cubicBezTo>
                    <a:pt x="13641" y="1604"/>
                    <a:pt x="13582" y="1603"/>
                    <a:pt x="13522" y="1603"/>
                  </a:cubicBezTo>
                  <a:cubicBezTo>
                    <a:pt x="13522" y="1889"/>
                    <a:pt x="13522" y="2176"/>
                    <a:pt x="13522" y="2463"/>
                  </a:cubicBezTo>
                  <a:cubicBezTo>
                    <a:pt x="13522" y="2563"/>
                    <a:pt x="13529" y="2638"/>
                    <a:pt x="13543" y="2687"/>
                  </a:cubicBezTo>
                  <a:cubicBezTo>
                    <a:pt x="13558" y="2735"/>
                    <a:pt x="13583" y="2758"/>
                    <a:pt x="13619" y="2756"/>
                  </a:cubicBezTo>
                  <a:cubicBezTo>
                    <a:pt x="13631" y="2755"/>
                    <a:pt x="13642" y="2751"/>
                    <a:pt x="13651" y="2746"/>
                  </a:cubicBezTo>
                  <a:cubicBezTo>
                    <a:pt x="13661" y="2740"/>
                    <a:pt x="13670" y="2734"/>
                    <a:pt x="13678" y="2727"/>
                  </a:cubicBezTo>
                  <a:cubicBezTo>
                    <a:pt x="13685" y="2721"/>
                    <a:pt x="13692" y="2715"/>
                    <a:pt x="13697" y="2710"/>
                  </a:cubicBezTo>
                  <a:cubicBezTo>
                    <a:pt x="13702" y="2705"/>
                    <a:pt x="13707" y="2702"/>
                    <a:pt x="13711" y="2702"/>
                  </a:cubicBezTo>
                  <a:cubicBezTo>
                    <a:pt x="13715" y="2701"/>
                    <a:pt x="13718" y="2703"/>
                    <a:pt x="13722" y="2708"/>
                  </a:cubicBezTo>
                  <a:cubicBezTo>
                    <a:pt x="13725" y="2712"/>
                    <a:pt x="13727" y="2722"/>
                    <a:pt x="13729" y="2736"/>
                  </a:cubicBezTo>
                  <a:cubicBezTo>
                    <a:pt x="13731" y="2750"/>
                    <a:pt x="13733" y="2769"/>
                    <a:pt x="13734" y="2793"/>
                  </a:cubicBezTo>
                  <a:cubicBezTo>
                    <a:pt x="13736" y="2817"/>
                    <a:pt x="13737" y="2848"/>
                    <a:pt x="13737" y="2885"/>
                  </a:cubicBezTo>
                  <a:cubicBezTo>
                    <a:pt x="13737" y="2945"/>
                    <a:pt x="13735" y="2990"/>
                    <a:pt x="13732" y="3022"/>
                  </a:cubicBezTo>
                  <a:cubicBezTo>
                    <a:pt x="13728" y="3054"/>
                    <a:pt x="13724" y="3077"/>
                    <a:pt x="13718" y="3090"/>
                  </a:cubicBezTo>
                  <a:cubicBezTo>
                    <a:pt x="13713" y="3104"/>
                    <a:pt x="13705" y="3116"/>
                    <a:pt x="13694" y="3127"/>
                  </a:cubicBezTo>
                  <a:cubicBezTo>
                    <a:pt x="13683" y="3139"/>
                    <a:pt x="13671" y="3149"/>
                    <a:pt x="13657" y="3158"/>
                  </a:cubicBezTo>
                  <a:cubicBezTo>
                    <a:pt x="13642" y="3167"/>
                    <a:pt x="13627" y="3175"/>
                    <a:pt x="13610" y="3181"/>
                  </a:cubicBezTo>
                  <a:cubicBezTo>
                    <a:pt x="13593" y="3187"/>
                    <a:pt x="13576" y="3190"/>
                    <a:pt x="13559" y="3192"/>
                  </a:cubicBezTo>
                  <a:cubicBezTo>
                    <a:pt x="13513" y="3198"/>
                    <a:pt x="13474" y="3189"/>
                    <a:pt x="13440" y="3166"/>
                  </a:cubicBezTo>
                  <a:cubicBezTo>
                    <a:pt x="13406" y="3144"/>
                    <a:pt x="13379" y="3106"/>
                    <a:pt x="13357" y="3053"/>
                  </a:cubicBezTo>
                  <a:cubicBezTo>
                    <a:pt x="13335" y="3001"/>
                    <a:pt x="13318" y="2933"/>
                    <a:pt x="13308" y="2850"/>
                  </a:cubicBezTo>
                  <a:cubicBezTo>
                    <a:pt x="13298" y="2768"/>
                    <a:pt x="13292" y="2669"/>
                    <a:pt x="13292" y="2555"/>
                  </a:cubicBezTo>
                  <a:cubicBezTo>
                    <a:pt x="13292" y="2237"/>
                    <a:pt x="13292" y="1918"/>
                    <a:pt x="13292" y="1600"/>
                  </a:cubicBezTo>
                  <a:cubicBezTo>
                    <a:pt x="13260" y="1600"/>
                    <a:pt x="13227" y="1599"/>
                    <a:pt x="13194" y="1599"/>
                  </a:cubicBezTo>
                  <a:cubicBezTo>
                    <a:pt x="13183" y="1599"/>
                    <a:pt x="13174" y="1582"/>
                    <a:pt x="13168" y="1549"/>
                  </a:cubicBezTo>
                  <a:cubicBezTo>
                    <a:pt x="13162" y="1516"/>
                    <a:pt x="13159" y="1461"/>
                    <a:pt x="13159" y="1383"/>
                  </a:cubicBezTo>
                  <a:cubicBezTo>
                    <a:pt x="13159" y="1343"/>
                    <a:pt x="13159" y="1308"/>
                    <a:pt x="13161" y="1280"/>
                  </a:cubicBezTo>
                  <a:cubicBezTo>
                    <a:pt x="13163" y="1252"/>
                    <a:pt x="13165" y="1230"/>
                    <a:pt x="13168" y="1214"/>
                  </a:cubicBezTo>
                  <a:cubicBezTo>
                    <a:pt x="13171" y="1198"/>
                    <a:pt x="13175" y="1186"/>
                    <a:pt x="13179" y="1180"/>
                  </a:cubicBezTo>
                  <a:cubicBezTo>
                    <a:pt x="13184" y="1173"/>
                    <a:pt x="13189" y="1170"/>
                    <a:pt x="13195" y="1170"/>
                  </a:cubicBezTo>
                  <a:cubicBezTo>
                    <a:pt x="13228" y="1171"/>
                    <a:pt x="13260" y="1172"/>
                    <a:pt x="13292" y="1174"/>
                  </a:cubicBezTo>
                  <a:cubicBezTo>
                    <a:pt x="13292" y="1035"/>
                    <a:pt x="13292" y="897"/>
                    <a:pt x="13292" y="758"/>
                  </a:cubicBezTo>
                  <a:cubicBezTo>
                    <a:pt x="13292" y="744"/>
                    <a:pt x="13294" y="732"/>
                    <a:pt x="13298" y="721"/>
                  </a:cubicBezTo>
                  <a:cubicBezTo>
                    <a:pt x="13301" y="710"/>
                    <a:pt x="13307" y="701"/>
                    <a:pt x="13316" y="694"/>
                  </a:cubicBezTo>
                  <a:cubicBezTo>
                    <a:pt x="13325" y="687"/>
                    <a:pt x="13337" y="682"/>
                    <a:pt x="13352" y="680"/>
                  </a:cubicBezTo>
                  <a:cubicBezTo>
                    <a:pt x="13367" y="678"/>
                    <a:pt x="13385" y="678"/>
                    <a:pt x="13407" y="679"/>
                  </a:cubicBezTo>
                  <a:close/>
                  <a:moveTo>
                    <a:pt x="9955" y="265"/>
                  </a:moveTo>
                  <a:cubicBezTo>
                    <a:pt x="10049" y="269"/>
                    <a:pt x="10142" y="272"/>
                    <a:pt x="10236" y="276"/>
                  </a:cubicBezTo>
                  <a:cubicBezTo>
                    <a:pt x="10264" y="277"/>
                    <a:pt x="10291" y="281"/>
                    <a:pt x="10316" y="287"/>
                  </a:cubicBezTo>
                  <a:cubicBezTo>
                    <a:pt x="10342" y="294"/>
                    <a:pt x="10372" y="307"/>
                    <a:pt x="10408" y="327"/>
                  </a:cubicBezTo>
                  <a:cubicBezTo>
                    <a:pt x="10444" y="347"/>
                    <a:pt x="10480" y="382"/>
                    <a:pt x="10516" y="434"/>
                  </a:cubicBezTo>
                  <a:cubicBezTo>
                    <a:pt x="10553" y="484"/>
                    <a:pt x="10584" y="548"/>
                    <a:pt x="10610" y="625"/>
                  </a:cubicBezTo>
                  <a:cubicBezTo>
                    <a:pt x="10635" y="702"/>
                    <a:pt x="10655" y="791"/>
                    <a:pt x="10668" y="892"/>
                  </a:cubicBezTo>
                  <a:cubicBezTo>
                    <a:pt x="10682" y="994"/>
                    <a:pt x="10689" y="1107"/>
                    <a:pt x="10689" y="1233"/>
                  </a:cubicBezTo>
                  <a:cubicBezTo>
                    <a:pt x="10689" y="1406"/>
                    <a:pt x="10678" y="1560"/>
                    <a:pt x="10657" y="1693"/>
                  </a:cubicBezTo>
                  <a:cubicBezTo>
                    <a:pt x="10636" y="1827"/>
                    <a:pt x="10606" y="1940"/>
                    <a:pt x="10566" y="2032"/>
                  </a:cubicBezTo>
                  <a:cubicBezTo>
                    <a:pt x="10526" y="2124"/>
                    <a:pt x="10477" y="2195"/>
                    <a:pt x="10419" y="2244"/>
                  </a:cubicBezTo>
                  <a:cubicBezTo>
                    <a:pt x="10361" y="2293"/>
                    <a:pt x="10293" y="2318"/>
                    <a:pt x="10215" y="2319"/>
                  </a:cubicBezTo>
                  <a:cubicBezTo>
                    <a:pt x="10182" y="2320"/>
                    <a:pt x="10148" y="2320"/>
                    <a:pt x="10115" y="2321"/>
                  </a:cubicBezTo>
                  <a:cubicBezTo>
                    <a:pt x="10115" y="2655"/>
                    <a:pt x="10115" y="2988"/>
                    <a:pt x="10115" y="3322"/>
                  </a:cubicBezTo>
                  <a:cubicBezTo>
                    <a:pt x="10115" y="3339"/>
                    <a:pt x="10113" y="3353"/>
                    <a:pt x="10109" y="3366"/>
                  </a:cubicBezTo>
                  <a:cubicBezTo>
                    <a:pt x="10105" y="3379"/>
                    <a:pt x="10099" y="3390"/>
                    <a:pt x="10090" y="3399"/>
                  </a:cubicBezTo>
                  <a:cubicBezTo>
                    <a:pt x="10080" y="3407"/>
                    <a:pt x="10068" y="3414"/>
                    <a:pt x="10053" y="3420"/>
                  </a:cubicBezTo>
                  <a:cubicBezTo>
                    <a:pt x="10037" y="3425"/>
                    <a:pt x="10018" y="3428"/>
                    <a:pt x="9994" y="3429"/>
                  </a:cubicBezTo>
                  <a:cubicBezTo>
                    <a:pt x="9970" y="3430"/>
                    <a:pt x="9951" y="3428"/>
                    <a:pt x="9935" y="3424"/>
                  </a:cubicBezTo>
                  <a:cubicBezTo>
                    <a:pt x="9920" y="3420"/>
                    <a:pt x="9907" y="3414"/>
                    <a:pt x="9898" y="3406"/>
                  </a:cubicBezTo>
                  <a:cubicBezTo>
                    <a:pt x="9889" y="3398"/>
                    <a:pt x="9882" y="3388"/>
                    <a:pt x="9879" y="3375"/>
                  </a:cubicBezTo>
                  <a:cubicBezTo>
                    <a:pt x="9875" y="3362"/>
                    <a:pt x="9873" y="3348"/>
                    <a:pt x="9873" y="3331"/>
                  </a:cubicBezTo>
                  <a:cubicBezTo>
                    <a:pt x="9873" y="2385"/>
                    <a:pt x="9873" y="1438"/>
                    <a:pt x="9873" y="492"/>
                  </a:cubicBezTo>
                  <a:cubicBezTo>
                    <a:pt x="9873" y="416"/>
                    <a:pt x="9881" y="359"/>
                    <a:pt x="9896" y="321"/>
                  </a:cubicBezTo>
                  <a:cubicBezTo>
                    <a:pt x="9911" y="283"/>
                    <a:pt x="9931" y="265"/>
                    <a:pt x="9955" y="265"/>
                  </a:cubicBezTo>
                  <a:close/>
                  <a:moveTo>
                    <a:pt x="3504" y="414"/>
                  </a:moveTo>
                  <a:cubicBezTo>
                    <a:pt x="3556" y="410"/>
                    <a:pt x="3609" y="406"/>
                    <a:pt x="3661" y="402"/>
                  </a:cubicBezTo>
                  <a:cubicBezTo>
                    <a:pt x="3690" y="400"/>
                    <a:pt x="3714" y="403"/>
                    <a:pt x="3734" y="413"/>
                  </a:cubicBezTo>
                  <a:cubicBezTo>
                    <a:pt x="3754" y="423"/>
                    <a:pt x="3772" y="440"/>
                    <a:pt x="3786" y="465"/>
                  </a:cubicBezTo>
                  <a:cubicBezTo>
                    <a:pt x="3801" y="490"/>
                    <a:pt x="3813" y="523"/>
                    <a:pt x="3823" y="565"/>
                  </a:cubicBezTo>
                  <a:cubicBezTo>
                    <a:pt x="3833" y="607"/>
                    <a:pt x="3841" y="659"/>
                    <a:pt x="3849" y="721"/>
                  </a:cubicBezTo>
                  <a:cubicBezTo>
                    <a:pt x="3935" y="1293"/>
                    <a:pt x="4020" y="1870"/>
                    <a:pt x="4106" y="2453"/>
                  </a:cubicBezTo>
                  <a:cubicBezTo>
                    <a:pt x="4107" y="2453"/>
                    <a:pt x="4108" y="2453"/>
                    <a:pt x="4110" y="2453"/>
                  </a:cubicBezTo>
                  <a:cubicBezTo>
                    <a:pt x="4199" y="1873"/>
                    <a:pt x="4287" y="1288"/>
                    <a:pt x="4376" y="698"/>
                  </a:cubicBezTo>
                  <a:cubicBezTo>
                    <a:pt x="4384" y="633"/>
                    <a:pt x="4393" y="578"/>
                    <a:pt x="4402" y="533"/>
                  </a:cubicBezTo>
                  <a:cubicBezTo>
                    <a:pt x="4412" y="488"/>
                    <a:pt x="4423" y="452"/>
                    <a:pt x="4435" y="423"/>
                  </a:cubicBezTo>
                  <a:cubicBezTo>
                    <a:pt x="4448" y="395"/>
                    <a:pt x="4463" y="375"/>
                    <a:pt x="4480" y="362"/>
                  </a:cubicBezTo>
                  <a:cubicBezTo>
                    <a:pt x="4497" y="349"/>
                    <a:pt x="4517" y="342"/>
                    <a:pt x="4539" y="341"/>
                  </a:cubicBezTo>
                  <a:cubicBezTo>
                    <a:pt x="4594" y="338"/>
                    <a:pt x="4648" y="334"/>
                    <a:pt x="4702" y="331"/>
                  </a:cubicBezTo>
                  <a:cubicBezTo>
                    <a:pt x="4719" y="330"/>
                    <a:pt x="4733" y="335"/>
                    <a:pt x="4745" y="345"/>
                  </a:cubicBezTo>
                  <a:cubicBezTo>
                    <a:pt x="4757" y="355"/>
                    <a:pt x="4767" y="371"/>
                    <a:pt x="4774" y="391"/>
                  </a:cubicBezTo>
                  <a:cubicBezTo>
                    <a:pt x="4782" y="412"/>
                    <a:pt x="4788" y="437"/>
                    <a:pt x="4792" y="467"/>
                  </a:cubicBezTo>
                  <a:cubicBezTo>
                    <a:pt x="4796" y="498"/>
                    <a:pt x="4798" y="532"/>
                    <a:pt x="4798" y="571"/>
                  </a:cubicBezTo>
                  <a:cubicBezTo>
                    <a:pt x="4798" y="1469"/>
                    <a:pt x="4798" y="2367"/>
                    <a:pt x="4798" y="3264"/>
                  </a:cubicBezTo>
                  <a:cubicBezTo>
                    <a:pt x="4798" y="3280"/>
                    <a:pt x="4796" y="3294"/>
                    <a:pt x="4793" y="3306"/>
                  </a:cubicBezTo>
                  <a:cubicBezTo>
                    <a:pt x="4789" y="3318"/>
                    <a:pt x="4783" y="3328"/>
                    <a:pt x="4774" y="3335"/>
                  </a:cubicBezTo>
                  <a:cubicBezTo>
                    <a:pt x="4765" y="3342"/>
                    <a:pt x="4754" y="3348"/>
                    <a:pt x="4739" y="3352"/>
                  </a:cubicBezTo>
                  <a:cubicBezTo>
                    <a:pt x="4724" y="3355"/>
                    <a:pt x="4706" y="3356"/>
                    <a:pt x="4683" y="3355"/>
                  </a:cubicBezTo>
                  <a:cubicBezTo>
                    <a:pt x="4661" y="3353"/>
                    <a:pt x="4642" y="3350"/>
                    <a:pt x="4628" y="3344"/>
                  </a:cubicBezTo>
                  <a:cubicBezTo>
                    <a:pt x="4613" y="3339"/>
                    <a:pt x="4601" y="3332"/>
                    <a:pt x="4593" y="3323"/>
                  </a:cubicBezTo>
                  <a:cubicBezTo>
                    <a:pt x="4584" y="3315"/>
                    <a:pt x="4578" y="3305"/>
                    <a:pt x="4574" y="3292"/>
                  </a:cubicBezTo>
                  <a:cubicBezTo>
                    <a:pt x="4571" y="3279"/>
                    <a:pt x="4569" y="3265"/>
                    <a:pt x="4569" y="3250"/>
                  </a:cubicBezTo>
                  <a:cubicBezTo>
                    <a:pt x="4569" y="2438"/>
                    <a:pt x="4569" y="1626"/>
                    <a:pt x="4569" y="814"/>
                  </a:cubicBezTo>
                  <a:cubicBezTo>
                    <a:pt x="4568" y="814"/>
                    <a:pt x="4568" y="814"/>
                    <a:pt x="4567" y="814"/>
                  </a:cubicBezTo>
                  <a:cubicBezTo>
                    <a:pt x="4453" y="1626"/>
                    <a:pt x="4338" y="2429"/>
                    <a:pt x="4222" y="3224"/>
                  </a:cubicBezTo>
                  <a:cubicBezTo>
                    <a:pt x="4220" y="3244"/>
                    <a:pt x="4216" y="3260"/>
                    <a:pt x="4211" y="3272"/>
                  </a:cubicBezTo>
                  <a:cubicBezTo>
                    <a:pt x="4205" y="3285"/>
                    <a:pt x="4198" y="3294"/>
                    <a:pt x="4188" y="3301"/>
                  </a:cubicBezTo>
                  <a:cubicBezTo>
                    <a:pt x="4179" y="3308"/>
                    <a:pt x="4166" y="3312"/>
                    <a:pt x="4152" y="3313"/>
                  </a:cubicBezTo>
                  <a:cubicBezTo>
                    <a:pt x="4137" y="3314"/>
                    <a:pt x="4119" y="3314"/>
                    <a:pt x="4098" y="3312"/>
                  </a:cubicBezTo>
                  <a:cubicBezTo>
                    <a:pt x="4078" y="3311"/>
                    <a:pt x="4060" y="3307"/>
                    <a:pt x="4045" y="3302"/>
                  </a:cubicBezTo>
                  <a:cubicBezTo>
                    <a:pt x="4031" y="3298"/>
                    <a:pt x="4018" y="3291"/>
                    <a:pt x="4009" y="3282"/>
                  </a:cubicBezTo>
                  <a:cubicBezTo>
                    <a:pt x="3999" y="3273"/>
                    <a:pt x="3992" y="3262"/>
                    <a:pt x="3986" y="3249"/>
                  </a:cubicBezTo>
                  <a:cubicBezTo>
                    <a:pt x="3981" y="3237"/>
                    <a:pt x="3977" y="3222"/>
                    <a:pt x="3975" y="3206"/>
                  </a:cubicBezTo>
                  <a:cubicBezTo>
                    <a:pt x="3865" y="2413"/>
                    <a:pt x="3755" y="1630"/>
                    <a:pt x="3643" y="856"/>
                  </a:cubicBezTo>
                  <a:cubicBezTo>
                    <a:pt x="3642" y="856"/>
                    <a:pt x="3642" y="856"/>
                    <a:pt x="3641" y="856"/>
                  </a:cubicBezTo>
                  <a:cubicBezTo>
                    <a:pt x="3641" y="1631"/>
                    <a:pt x="3641" y="2406"/>
                    <a:pt x="3641" y="3182"/>
                  </a:cubicBezTo>
                  <a:cubicBezTo>
                    <a:pt x="3641" y="3196"/>
                    <a:pt x="3640" y="3209"/>
                    <a:pt x="3636" y="3221"/>
                  </a:cubicBezTo>
                  <a:cubicBezTo>
                    <a:pt x="3633" y="3232"/>
                    <a:pt x="3627" y="3241"/>
                    <a:pt x="3617" y="3248"/>
                  </a:cubicBezTo>
                  <a:cubicBezTo>
                    <a:pt x="3608" y="3255"/>
                    <a:pt x="3596" y="3259"/>
                    <a:pt x="3582" y="3263"/>
                  </a:cubicBezTo>
                  <a:cubicBezTo>
                    <a:pt x="3568" y="3266"/>
                    <a:pt x="3549" y="3266"/>
                    <a:pt x="3527" y="3264"/>
                  </a:cubicBezTo>
                  <a:cubicBezTo>
                    <a:pt x="3505" y="3262"/>
                    <a:pt x="3486" y="3258"/>
                    <a:pt x="3472" y="3253"/>
                  </a:cubicBezTo>
                  <a:cubicBezTo>
                    <a:pt x="3457" y="3247"/>
                    <a:pt x="3445" y="3240"/>
                    <a:pt x="3436" y="3232"/>
                  </a:cubicBezTo>
                  <a:cubicBezTo>
                    <a:pt x="3427" y="3224"/>
                    <a:pt x="3421" y="3214"/>
                    <a:pt x="3418" y="3202"/>
                  </a:cubicBezTo>
                  <a:cubicBezTo>
                    <a:pt x="3414" y="3190"/>
                    <a:pt x="3413" y="3177"/>
                    <a:pt x="3413" y="3162"/>
                  </a:cubicBezTo>
                  <a:cubicBezTo>
                    <a:pt x="3413" y="2325"/>
                    <a:pt x="3413" y="1488"/>
                    <a:pt x="3413" y="650"/>
                  </a:cubicBezTo>
                  <a:cubicBezTo>
                    <a:pt x="3413" y="576"/>
                    <a:pt x="3421" y="519"/>
                    <a:pt x="3438" y="479"/>
                  </a:cubicBezTo>
                  <a:cubicBezTo>
                    <a:pt x="3454" y="438"/>
                    <a:pt x="3476" y="416"/>
                    <a:pt x="3504" y="414"/>
                  </a:cubicBezTo>
                  <a:close/>
                  <a:moveTo>
                    <a:pt x="36" y="797"/>
                  </a:moveTo>
                  <a:cubicBezTo>
                    <a:pt x="312" y="758"/>
                    <a:pt x="589" y="721"/>
                    <a:pt x="866" y="686"/>
                  </a:cubicBezTo>
                  <a:cubicBezTo>
                    <a:pt x="872" y="685"/>
                    <a:pt x="877" y="688"/>
                    <a:pt x="881" y="694"/>
                  </a:cubicBezTo>
                  <a:cubicBezTo>
                    <a:pt x="886" y="700"/>
                    <a:pt x="890" y="710"/>
                    <a:pt x="893" y="724"/>
                  </a:cubicBezTo>
                  <a:cubicBezTo>
                    <a:pt x="896" y="738"/>
                    <a:pt x="898" y="757"/>
                    <a:pt x="900" y="782"/>
                  </a:cubicBezTo>
                  <a:cubicBezTo>
                    <a:pt x="901" y="806"/>
                    <a:pt x="902" y="836"/>
                    <a:pt x="902" y="871"/>
                  </a:cubicBezTo>
                  <a:cubicBezTo>
                    <a:pt x="902" y="905"/>
                    <a:pt x="901" y="934"/>
                    <a:pt x="900" y="958"/>
                  </a:cubicBezTo>
                  <a:cubicBezTo>
                    <a:pt x="898" y="982"/>
                    <a:pt x="896" y="1001"/>
                    <a:pt x="893" y="1016"/>
                  </a:cubicBezTo>
                  <a:cubicBezTo>
                    <a:pt x="890" y="1031"/>
                    <a:pt x="886" y="1042"/>
                    <a:pt x="881" y="1049"/>
                  </a:cubicBezTo>
                  <a:cubicBezTo>
                    <a:pt x="877" y="1057"/>
                    <a:pt x="872" y="1061"/>
                    <a:pt x="866" y="1061"/>
                  </a:cubicBezTo>
                  <a:cubicBezTo>
                    <a:pt x="768" y="1069"/>
                    <a:pt x="669" y="1077"/>
                    <a:pt x="571" y="1086"/>
                  </a:cubicBezTo>
                  <a:cubicBezTo>
                    <a:pt x="571" y="1671"/>
                    <a:pt x="571" y="2256"/>
                    <a:pt x="571" y="2841"/>
                  </a:cubicBezTo>
                  <a:cubicBezTo>
                    <a:pt x="571" y="2852"/>
                    <a:pt x="569" y="2862"/>
                    <a:pt x="565" y="2870"/>
                  </a:cubicBezTo>
                  <a:cubicBezTo>
                    <a:pt x="561" y="2878"/>
                    <a:pt x="555" y="2885"/>
                    <a:pt x="546" y="2889"/>
                  </a:cubicBezTo>
                  <a:cubicBezTo>
                    <a:pt x="537" y="2893"/>
                    <a:pt x="524" y="2896"/>
                    <a:pt x="509" y="2897"/>
                  </a:cubicBezTo>
                  <a:cubicBezTo>
                    <a:pt x="493" y="2898"/>
                    <a:pt x="474" y="2897"/>
                    <a:pt x="451" y="2893"/>
                  </a:cubicBezTo>
                  <a:cubicBezTo>
                    <a:pt x="428" y="2890"/>
                    <a:pt x="409" y="2885"/>
                    <a:pt x="393" y="2879"/>
                  </a:cubicBezTo>
                  <a:cubicBezTo>
                    <a:pt x="378" y="2874"/>
                    <a:pt x="365" y="2868"/>
                    <a:pt x="356" y="2861"/>
                  </a:cubicBezTo>
                  <a:cubicBezTo>
                    <a:pt x="347" y="2854"/>
                    <a:pt x="341" y="2846"/>
                    <a:pt x="337" y="2837"/>
                  </a:cubicBezTo>
                  <a:cubicBezTo>
                    <a:pt x="333" y="2827"/>
                    <a:pt x="331" y="2817"/>
                    <a:pt x="331" y="2806"/>
                  </a:cubicBezTo>
                  <a:cubicBezTo>
                    <a:pt x="331" y="2240"/>
                    <a:pt x="331" y="1673"/>
                    <a:pt x="331" y="1107"/>
                  </a:cubicBezTo>
                  <a:cubicBezTo>
                    <a:pt x="232" y="1115"/>
                    <a:pt x="134" y="1124"/>
                    <a:pt x="36" y="1133"/>
                  </a:cubicBezTo>
                  <a:cubicBezTo>
                    <a:pt x="30" y="1133"/>
                    <a:pt x="25" y="1131"/>
                    <a:pt x="20" y="1125"/>
                  </a:cubicBezTo>
                  <a:cubicBezTo>
                    <a:pt x="16" y="1119"/>
                    <a:pt x="13" y="1110"/>
                    <a:pt x="10" y="1097"/>
                  </a:cubicBezTo>
                  <a:cubicBezTo>
                    <a:pt x="7" y="1084"/>
                    <a:pt x="4" y="1068"/>
                    <a:pt x="3" y="1046"/>
                  </a:cubicBezTo>
                  <a:cubicBezTo>
                    <a:pt x="1" y="1025"/>
                    <a:pt x="0" y="1000"/>
                    <a:pt x="0" y="970"/>
                  </a:cubicBezTo>
                  <a:cubicBezTo>
                    <a:pt x="0" y="939"/>
                    <a:pt x="1" y="912"/>
                    <a:pt x="3" y="890"/>
                  </a:cubicBezTo>
                  <a:cubicBezTo>
                    <a:pt x="4" y="868"/>
                    <a:pt x="7" y="851"/>
                    <a:pt x="10" y="837"/>
                  </a:cubicBezTo>
                  <a:cubicBezTo>
                    <a:pt x="13" y="824"/>
                    <a:pt x="16" y="814"/>
                    <a:pt x="20" y="808"/>
                  </a:cubicBezTo>
                  <a:cubicBezTo>
                    <a:pt x="25" y="801"/>
                    <a:pt x="30" y="798"/>
                    <a:pt x="36" y="797"/>
                  </a:cubicBezTo>
                  <a:close/>
                  <a:moveTo>
                    <a:pt x="11908" y="219"/>
                  </a:moveTo>
                  <a:cubicBezTo>
                    <a:pt x="11960" y="223"/>
                    <a:pt x="11995" y="248"/>
                    <a:pt x="12013" y="292"/>
                  </a:cubicBezTo>
                  <a:cubicBezTo>
                    <a:pt x="12031" y="336"/>
                    <a:pt x="12040" y="413"/>
                    <a:pt x="12040" y="523"/>
                  </a:cubicBezTo>
                  <a:cubicBezTo>
                    <a:pt x="12040" y="637"/>
                    <a:pt x="12031" y="716"/>
                    <a:pt x="12012" y="758"/>
                  </a:cubicBezTo>
                  <a:cubicBezTo>
                    <a:pt x="11993" y="801"/>
                    <a:pt x="11958" y="821"/>
                    <a:pt x="11906" y="819"/>
                  </a:cubicBezTo>
                  <a:cubicBezTo>
                    <a:pt x="11854" y="817"/>
                    <a:pt x="11819" y="794"/>
                    <a:pt x="11801" y="750"/>
                  </a:cubicBezTo>
                  <a:cubicBezTo>
                    <a:pt x="11783" y="707"/>
                    <a:pt x="11774" y="629"/>
                    <a:pt x="11774" y="518"/>
                  </a:cubicBezTo>
                  <a:cubicBezTo>
                    <a:pt x="11774" y="402"/>
                    <a:pt x="11783" y="323"/>
                    <a:pt x="11802" y="279"/>
                  </a:cubicBezTo>
                  <a:cubicBezTo>
                    <a:pt x="11821" y="235"/>
                    <a:pt x="11856" y="216"/>
                    <a:pt x="11908" y="219"/>
                  </a:cubicBezTo>
                  <a:close/>
                  <a:moveTo>
                    <a:pt x="6912" y="86"/>
                  </a:moveTo>
                  <a:cubicBezTo>
                    <a:pt x="6964" y="85"/>
                    <a:pt x="6999" y="108"/>
                    <a:pt x="7017" y="155"/>
                  </a:cubicBezTo>
                  <a:cubicBezTo>
                    <a:pt x="7036" y="201"/>
                    <a:pt x="7045" y="285"/>
                    <a:pt x="7045" y="405"/>
                  </a:cubicBezTo>
                  <a:cubicBezTo>
                    <a:pt x="7045" y="531"/>
                    <a:pt x="7036" y="617"/>
                    <a:pt x="7016" y="665"/>
                  </a:cubicBezTo>
                  <a:cubicBezTo>
                    <a:pt x="6997" y="713"/>
                    <a:pt x="6962" y="738"/>
                    <a:pt x="6911" y="738"/>
                  </a:cubicBezTo>
                  <a:cubicBezTo>
                    <a:pt x="6858" y="739"/>
                    <a:pt x="6823" y="717"/>
                    <a:pt x="6805" y="671"/>
                  </a:cubicBezTo>
                  <a:cubicBezTo>
                    <a:pt x="6787" y="625"/>
                    <a:pt x="6778" y="542"/>
                    <a:pt x="6778" y="422"/>
                  </a:cubicBezTo>
                  <a:cubicBezTo>
                    <a:pt x="6778" y="297"/>
                    <a:pt x="6787" y="211"/>
                    <a:pt x="6806" y="162"/>
                  </a:cubicBezTo>
                  <a:cubicBezTo>
                    <a:pt x="6825" y="113"/>
                    <a:pt x="6860" y="88"/>
                    <a:pt x="6912" y="86"/>
                  </a:cubicBezTo>
                  <a:close/>
                  <a:moveTo>
                    <a:pt x="9089" y="1"/>
                  </a:moveTo>
                  <a:cubicBezTo>
                    <a:pt x="9111" y="1"/>
                    <a:pt x="9130" y="4"/>
                    <a:pt x="9145" y="9"/>
                  </a:cubicBezTo>
                  <a:cubicBezTo>
                    <a:pt x="9160" y="15"/>
                    <a:pt x="9171" y="22"/>
                    <a:pt x="9180" y="31"/>
                  </a:cubicBezTo>
                  <a:cubicBezTo>
                    <a:pt x="9189" y="40"/>
                    <a:pt x="9196" y="52"/>
                    <a:pt x="9199" y="65"/>
                  </a:cubicBezTo>
                  <a:cubicBezTo>
                    <a:pt x="9203" y="78"/>
                    <a:pt x="9205" y="93"/>
                    <a:pt x="9205" y="109"/>
                  </a:cubicBezTo>
                  <a:cubicBezTo>
                    <a:pt x="9205" y="1191"/>
                    <a:pt x="9205" y="2273"/>
                    <a:pt x="9205" y="3355"/>
                  </a:cubicBezTo>
                  <a:cubicBezTo>
                    <a:pt x="9205" y="3371"/>
                    <a:pt x="9203" y="3386"/>
                    <a:pt x="9199" y="3398"/>
                  </a:cubicBezTo>
                  <a:cubicBezTo>
                    <a:pt x="9196" y="3411"/>
                    <a:pt x="9189" y="3421"/>
                    <a:pt x="9180" y="3430"/>
                  </a:cubicBezTo>
                  <a:cubicBezTo>
                    <a:pt x="9171" y="3438"/>
                    <a:pt x="9160" y="3444"/>
                    <a:pt x="9145" y="3449"/>
                  </a:cubicBezTo>
                  <a:cubicBezTo>
                    <a:pt x="9130" y="3453"/>
                    <a:pt x="9111" y="3456"/>
                    <a:pt x="9089" y="3456"/>
                  </a:cubicBezTo>
                  <a:cubicBezTo>
                    <a:pt x="9066" y="3457"/>
                    <a:pt x="9047" y="3455"/>
                    <a:pt x="9032" y="3451"/>
                  </a:cubicBezTo>
                  <a:cubicBezTo>
                    <a:pt x="9018" y="3447"/>
                    <a:pt x="9006" y="3441"/>
                    <a:pt x="8997" y="3433"/>
                  </a:cubicBezTo>
                  <a:cubicBezTo>
                    <a:pt x="8988" y="3425"/>
                    <a:pt x="8982" y="3415"/>
                    <a:pt x="8978" y="3403"/>
                  </a:cubicBezTo>
                  <a:cubicBezTo>
                    <a:pt x="8974" y="3390"/>
                    <a:pt x="8973" y="3376"/>
                    <a:pt x="8973" y="3360"/>
                  </a:cubicBezTo>
                  <a:cubicBezTo>
                    <a:pt x="8973" y="2275"/>
                    <a:pt x="8973" y="1190"/>
                    <a:pt x="8973" y="105"/>
                  </a:cubicBezTo>
                  <a:cubicBezTo>
                    <a:pt x="8973" y="88"/>
                    <a:pt x="8974" y="73"/>
                    <a:pt x="8978" y="60"/>
                  </a:cubicBezTo>
                  <a:cubicBezTo>
                    <a:pt x="8982" y="47"/>
                    <a:pt x="8988" y="36"/>
                    <a:pt x="8997" y="27"/>
                  </a:cubicBezTo>
                  <a:cubicBezTo>
                    <a:pt x="9006" y="18"/>
                    <a:pt x="9018" y="12"/>
                    <a:pt x="9032" y="7"/>
                  </a:cubicBezTo>
                  <a:cubicBezTo>
                    <a:pt x="9047" y="2"/>
                    <a:pt x="9066" y="0"/>
                    <a:pt x="9089" y="1"/>
                  </a:cubicBezTo>
                  <a:close/>
                  <a:moveTo>
                    <a:pt x="1144" y="475"/>
                  </a:moveTo>
                  <a:cubicBezTo>
                    <a:pt x="1166" y="472"/>
                    <a:pt x="1185" y="471"/>
                    <a:pt x="1200" y="473"/>
                  </a:cubicBezTo>
                  <a:cubicBezTo>
                    <a:pt x="1214" y="474"/>
                    <a:pt x="1226" y="478"/>
                    <a:pt x="1235" y="483"/>
                  </a:cubicBezTo>
                  <a:cubicBezTo>
                    <a:pt x="1243" y="489"/>
                    <a:pt x="1250" y="496"/>
                    <a:pt x="1253" y="505"/>
                  </a:cubicBezTo>
                  <a:cubicBezTo>
                    <a:pt x="1257" y="515"/>
                    <a:pt x="1259" y="525"/>
                    <a:pt x="1259" y="537"/>
                  </a:cubicBezTo>
                  <a:cubicBezTo>
                    <a:pt x="1259" y="837"/>
                    <a:pt x="1259" y="1137"/>
                    <a:pt x="1259" y="1437"/>
                  </a:cubicBezTo>
                  <a:cubicBezTo>
                    <a:pt x="1299" y="1357"/>
                    <a:pt x="1339" y="1297"/>
                    <a:pt x="1380" y="1256"/>
                  </a:cubicBezTo>
                  <a:cubicBezTo>
                    <a:pt x="1421" y="1215"/>
                    <a:pt x="1464" y="1193"/>
                    <a:pt x="1508" y="1191"/>
                  </a:cubicBezTo>
                  <a:cubicBezTo>
                    <a:pt x="1564" y="1188"/>
                    <a:pt x="1610" y="1204"/>
                    <a:pt x="1648" y="1240"/>
                  </a:cubicBezTo>
                  <a:cubicBezTo>
                    <a:pt x="1687" y="1276"/>
                    <a:pt x="1717" y="1327"/>
                    <a:pt x="1741" y="1392"/>
                  </a:cubicBezTo>
                  <a:cubicBezTo>
                    <a:pt x="1764" y="1458"/>
                    <a:pt x="1781" y="1535"/>
                    <a:pt x="1791" y="1624"/>
                  </a:cubicBezTo>
                  <a:cubicBezTo>
                    <a:pt x="1802" y="1714"/>
                    <a:pt x="1807" y="1822"/>
                    <a:pt x="1807" y="1949"/>
                  </a:cubicBezTo>
                  <a:cubicBezTo>
                    <a:pt x="1807" y="2300"/>
                    <a:pt x="1807" y="2652"/>
                    <a:pt x="1807" y="3003"/>
                  </a:cubicBezTo>
                  <a:cubicBezTo>
                    <a:pt x="1807" y="3016"/>
                    <a:pt x="1805" y="3027"/>
                    <a:pt x="1801" y="3036"/>
                  </a:cubicBezTo>
                  <a:cubicBezTo>
                    <a:pt x="1798" y="3045"/>
                    <a:pt x="1792" y="3052"/>
                    <a:pt x="1783" y="3058"/>
                  </a:cubicBezTo>
                  <a:cubicBezTo>
                    <a:pt x="1775" y="3063"/>
                    <a:pt x="1763" y="3066"/>
                    <a:pt x="1748" y="3068"/>
                  </a:cubicBezTo>
                  <a:cubicBezTo>
                    <a:pt x="1733" y="3069"/>
                    <a:pt x="1715" y="3068"/>
                    <a:pt x="1693" y="3066"/>
                  </a:cubicBezTo>
                  <a:cubicBezTo>
                    <a:pt x="1670" y="3063"/>
                    <a:pt x="1651" y="3059"/>
                    <a:pt x="1636" y="3054"/>
                  </a:cubicBezTo>
                  <a:cubicBezTo>
                    <a:pt x="1622" y="3049"/>
                    <a:pt x="1610" y="3042"/>
                    <a:pt x="1601" y="3035"/>
                  </a:cubicBezTo>
                  <a:cubicBezTo>
                    <a:pt x="1593" y="3028"/>
                    <a:pt x="1587" y="3019"/>
                    <a:pt x="1583" y="3009"/>
                  </a:cubicBezTo>
                  <a:cubicBezTo>
                    <a:pt x="1579" y="2999"/>
                    <a:pt x="1578" y="2988"/>
                    <a:pt x="1578" y="2976"/>
                  </a:cubicBezTo>
                  <a:cubicBezTo>
                    <a:pt x="1578" y="2656"/>
                    <a:pt x="1578" y="2336"/>
                    <a:pt x="1578" y="2016"/>
                  </a:cubicBezTo>
                  <a:cubicBezTo>
                    <a:pt x="1578" y="1934"/>
                    <a:pt x="1575" y="1870"/>
                    <a:pt x="1569" y="1824"/>
                  </a:cubicBezTo>
                  <a:cubicBezTo>
                    <a:pt x="1563" y="1777"/>
                    <a:pt x="1555" y="1738"/>
                    <a:pt x="1544" y="1704"/>
                  </a:cubicBezTo>
                  <a:cubicBezTo>
                    <a:pt x="1533" y="1671"/>
                    <a:pt x="1519" y="1646"/>
                    <a:pt x="1501" y="1628"/>
                  </a:cubicBezTo>
                  <a:cubicBezTo>
                    <a:pt x="1484" y="1610"/>
                    <a:pt x="1464" y="1601"/>
                    <a:pt x="1441" y="1602"/>
                  </a:cubicBezTo>
                  <a:cubicBezTo>
                    <a:pt x="1411" y="1602"/>
                    <a:pt x="1382" y="1624"/>
                    <a:pt x="1352" y="1667"/>
                  </a:cubicBezTo>
                  <a:cubicBezTo>
                    <a:pt x="1322" y="1711"/>
                    <a:pt x="1291" y="1773"/>
                    <a:pt x="1259" y="1854"/>
                  </a:cubicBezTo>
                  <a:cubicBezTo>
                    <a:pt x="1259" y="2215"/>
                    <a:pt x="1259" y="2575"/>
                    <a:pt x="1259" y="2936"/>
                  </a:cubicBezTo>
                  <a:cubicBezTo>
                    <a:pt x="1259" y="2948"/>
                    <a:pt x="1257" y="2959"/>
                    <a:pt x="1253" y="2967"/>
                  </a:cubicBezTo>
                  <a:cubicBezTo>
                    <a:pt x="1250" y="2976"/>
                    <a:pt x="1243" y="2983"/>
                    <a:pt x="1235" y="2987"/>
                  </a:cubicBezTo>
                  <a:cubicBezTo>
                    <a:pt x="1226" y="2992"/>
                    <a:pt x="1214" y="2995"/>
                    <a:pt x="1200" y="2996"/>
                  </a:cubicBezTo>
                  <a:cubicBezTo>
                    <a:pt x="1185" y="2997"/>
                    <a:pt x="1166" y="2996"/>
                    <a:pt x="1144" y="2993"/>
                  </a:cubicBezTo>
                  <a:cubicBezTo>
                    <a:pt x="1121" y="2990"/>
                    <a:pt x="1103" y="2986"/>
                    <a:pt x="1088" y="2981"/>
                  </a:cubicBezTo>
                  <a:cubicBezTo>
                    <a:pt x="1074" y="2976"/>
                    <a:pt x="1062" y="2970"/>
                    <a:pt x="1053" y="2963"/>
                  </a:cubicBezTo>
                  <a:cubicBezTo>
                    <a:pt x="1044" y="2956"/>
                    <a:pt x="1038" y="2947"/>
                    <a:pt x="1034" y="2938"/>
                  </a:cubicBezTo>
                  <a:cubicBezTo>
                    <a:pt x="1031" y="2929"/>
                    <a:pt x="1029" y="2918"/>
                    <a:pt x="1029" y="2906"/>
                  </a:cubicBezTo>
                  <a:cubicBezTo>
                    <a:pt x="1029" y="2127"/>
                    <a:pt x="1029" y="1347"/>
                    <a:pt x="1029" y="568"/>
                  </a:cubicBezTo>
                  <a:cubicBezTo>
                    <a:pt x="1029" y="556"/>
                    <a:pt x="1031" y="545"/>
                    <a:pt x="1034" y="535"/>
                  </a:cubicBezTo>
                  <a:cubicBezTo>
                    <a:pt x="1038" y="525"/>
                    <a:pt x="1044" y="516"/>
                    <a:pt x="1053" y="508"/>
                  </a:cubicBezTo>
                  <a:cubicBezTo>
                    <a:pt x="1062" y="501"/>
                    <a:pt x="1074" y="494"/>
                    <a:pt x="1088" y="488"/>
                  </a:cubicBezTo>
                  <a:cubicBezTo>
                    <a:pt x="1103" y="483"/>
                    <a:pt x="1121" y="478"/>
                    <a:pt x="1144" y="475"/>
                  </a:cubicBezTo>
                  <a:close/>
                </a:path>
              </a:pathLst>
            </a:custGeom>
            <a:solidFill>
              <a:srgbClr val="F6CAAC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0" name="Freeform 129"/>
            <p:cNvSpPr>
              <a:spLocks noEditPoints="1"/>
            </p:cNvSpPr>
            <p:nvPr/>
          </p:nvSpPr>
          <p:spPr bwMode="auto">
            <a:xfrm>
              <a:off x="1087" y="1605"/>
              <a:ext cx="966" cy="210"/>
            </a:xfrm>
            <a:custGeom>
              <a:avLst/>
              <a:gdLst>
                <a:gd name="T0" fmla="*/ 8342 w 16080"/>
                <a:gd name="T1" fmla="*/ 2447 h 3509"/>
                <a:gd name="T2" fmla="*/ 14110 w 16080"/>
                <a:gd name="T3" fmla="*/ 1785 h 3509"/>
                <a:gd name="T4" fmla="*/ 11907 w 16080"/>
                <a:gd name="T5" fmla="*/ 1110 h 3509"/>
                <a:gd name="T6" fmla="*/ 11792 w 16080"/>
                <a:gd name="T7" fmla="*/ 3236 h 3509"/>
                <a:gd name="T8" fmla="*/ 7003 w 16080"/>
                <a:gd name="T9" fmla="*/ 3432 h 3509"/>
                <a:gd name="T10" fmla="*/ 5206 w 16080"/>
                <a:gd name="T11" fmla="*/ 1088 h 3509"/>
                <a:gd name="T12" fmla="*/ 5611 w 16080"/>
                <a:gd name="T13" fmla="*/ 1097 h 3509"/>
                <a:gd name="T14" fmla="*/ 5640 w 16080"/>
                <a:gd name="T15" fmla="*/ 3386 h 3509"/>
                <a:gd name="T16" fmla="*/ 5094 w 16080"/>
                <a:gd name="T17" fmla="*/ 1090 h 3509"/>
                <a:gd name="T18" fmla="*/ 7815 w 16080"/>
                <a:gd name="T19" fmla="*/ 1706 h 3509"/>
                <a:gd name="T20" fmla="*/ 7855 w 16080"/>
                <a:gd name="T21" fmla="*/ 2736 h 3509"/>
                <a:gd name="T22" fmla="*/ 7437 w 16080"/>
                <a:gd name="T23" fmla="*/ 3424 h 3509"/>
                <a:gd name="T24" fmla="*/ 16024 w 16080"/>
                <a:gd name="T25" fmla="*/ 1397 h 3509"/>
                <a:gd name="T26" fmla="*/ 15709 w 16080"/>
                <a:gd name="T27" fmla="*/ 1596 h 3509"/>
                <a:gd name="T28" fmla="*/ 16073 w 16080"/>
                <a:gd name="T29" fmla="*/ 2481 h 3509"/>
                <a:gd name="T30" fmla="*/ 15476 w 16080"/>
                <a:gd name="T31" fmla="*/ 2505 h 3509"/>
                <a:gd name="T32" fmla="*/ 15661 w 16080"/>
                <a:gd name="T33" fmla="*/ 2192 h 3509"/>
                <a:gd name="T34" fmla="*/ 15345 w 16080"/>
                <a:gd name="T35" fmla="*/ 1278 h 3509"/>
                <a:gd name="T36" fmla="*/ 15198 w 16080"/>
                <a:gd name="T37" fmla="*/ 1655 h 3509"/>
                <a:gd name="T38" fmla="*/ 14838 w 16080"/>
                <a:gd name="T39" fmla="*/ 1310 h 3509"/>
                <a:gd name="T40" fmla="*/ 15250 w 16080"/>
                <a:gd name="T41" fmla="*/ 1231 h 3509"/>
                <a:gd name="T42" fmla="*/ 14320 w 16080"/>
                <a:gd name="T43" fmla="*/ 2742 h 3509"/>
                <a:gd name="T44" fmla="*/ 14574 w 16080"/>
                <a:gd name="T45" fmla="*/ 2976 h 3509"/>
                <a:gd name="T46" fmla="*/ 12880 w 16080"/>
                <a:gd name="T47" fmla="*/ 1172 h 3509"/>
                <a:gd name="T48" fmla="*/ 12809 w 16080"/>
                <a:gd name="T49" fmla="*/ 2055 h 3509"/>
                <a:gd name="T50" fmla="*/ 12282 w 16080"/>
                <a:gd name="T51" fmla="*/ 3266 h 3509"/>
                <a:gd name="T52" fmla="*/ 12593 w 16080"/>
                <a:gd name="T53" fmla="*/ 1184 h 3509"/>
                <a:gd name="T54" fmla="*/ 11366 w 16080"/>
                <a:gd name="T55" fmla="*/ 3271 h 3509"/>
                <a:gd name="T56" fmla="*/ 11330 w 16080"/>
                <a:gd name="T57" fmla="*/ 1888 h 3509"/>
                <a:gd name="T58" fmla="*/ 10857 w 16080"/>
                <a:gd name="T59" fmla="*/ 1352 h 3509"/>
                <a:gd name="T60" fmla="*/ 8715 w 16080"/>
                <a:gd name="T61" fmla="*/ 3454 h 3509"/>
                <a:gd name="T62" fmla="*/ 8115 w 16080"/>
                <a:gd name="T63" fmla="*/ 2215 h 3509"/>
                <a:gd name="T64" fmla="*/ 8071 w 16080"/>
                <a:gd name="T65" fmla="*/ 1689 h 3509"/>
                <a:gd name="T66" fmla="*/ 6535 w 16080"/>
                <a:gd name="T67" fmla="*/ 1116 h 3509"/>
                <a:gd name="T68" fmla="*/ 6349 w 16080"/>
                <a:gd name="T69" fmla="*/ 1455 h 3509"/>
                <a:gd name="T70" fmla="*/ 6606 w 16080"/>
                <a:gd name="T71" fmla="*/ 3058 h 3509"/>
                <a:gd name="T72" fmla="*/ 6035 w 16080"/>
                <a:gd name="T73" fmla="*/ 2827 h 3509"/>
                <a:gd name="T74" fmla="*/ 6135 w 16080"/>
                <a:gd name="T75" fmla="*/ 2308 h 3509"/>
                <a:gd name="T76" fmla="*/ 2790 w 16080"/>
                <a:gd name="T77" fmla="*/ 2123 h 3509"/>
                <a:gd name="T78" fmla="*/ 2746 w 16080"/>
                <a:gd name="T79" fmla="*/ 2734 h 3509"/>
                <a:gd name="T80" fmla="*/ 2016 w 16080"/>
                <a:gd name="T81" fmla="*/ 2599 h 3509"/>
                <a:gd name="T82" fmla="*/ 10414 w 16080"/>
                <a:gd name="T83" fmla="*/ 1005 h 3509"/>
                <a:gd name="T84" fmla="*/ 13727 w 16080"/>
                <a:gd name="T85" fmla="*/ 1236 h 3509"/>
                <a:gd name="T86" fmla="*/ 13722 w 16080"/>
                <a:gd name="T87" fmla="*/ 2708 h 3509"/>
                <a:gd name="T88" fmla="*/ 13292 w 16080"/>
                <a:gd name="T89" fmla="*/ 2555 h 3509"/>
                <a:gd name="T90" fmla="*/ 13352 w 16080"/>
                <a:gd name="T91" fmla="*/ 680 h 3509"/>
                <a:gd name="T92" fmla="*/ 10215 w 16080"/>
                <a:gd name="T93" fmla="*/ 2319 h 3509"/>
                <a:gd name="T94" fmla="*/ 9955 w 16080"/>
                <a:gd name="T95" fmla="*/ 265 h 3509"/>
                <a:gd name="T96" fmla="*/ 4539 w 16080"/>
                <a:gd name="T97" fmla="*/ 341 h 3509"/>
                <a:gd name="T98" fmla="*/ 4574 w 16080"/>
                <a:gd name="T99" fmla="*/ 3292 h 3509"/>
                <a:gd name="T100" fmla="*/ 3643 w 16080"/>
                <a:gd name="T101" fmla="*/ 856 h 3509"/>
                <a:gd name="T102" fmla="*/ 3504 w 16080"/>
                <a:gd name="T103" fmla="*/ 414 h 3509"/>
                <a:gd name="T104" fmla="*/ 565 w 16080"/>
                <a:gd name="T105" fmla="*/ 2870 h 3509"/>
                <a:gd name="T106" fmla="*/ 0 w 16080"/>
                <a:gd name="T107" fmla="*/ 970 h 3509"/>
                <a:gd name="T108" fmla="*/ 11908 w 16080"/>
                <a:gd name="T109" fmla="*/ 219 h 3509"/>
                <a:gd name="T110" fmla="*/ 9199 w 16080"/>
                <a:gd name="T111" fmla="*/ 65 h 3509"/>
                <a:gd name="T112" fmla="*/ 8997 w 16080"/>
                <a:gd name="T113" fmla="*/ 27 h 3509"/>
                <a:gd name="T114" fmla="*/ 1791 w 16080"/>
                <a:gd name="T115" fmla="*/ 1624 h 3509"/>
                <a:gd name="T116" fmla="*/ 1544 w 16080"/>
                <a:gd name="T117" fmla="*/ 1704 h 3509"/>
                <a:gd name="T118" fmla="*/ 1029 w 16080"/>
                <a:gd name="T119" fmla="*/ 2906 h 3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080" h="3509">
                  <a:moveTo>
                    <a:pt x="11242" y="2385"/>
                  </a:moveTo>
                  <a:cubicBezTo>
                    <a:pt x="11204" y="2386"/>
                    <a:pt x="11172" y="2393"/>
                    <a:pt x="11146" y="2408"/>
                  </a:cubicBezTo>
                  <a:cubicBezTo>
                    <a:pt x="11120" y="2423"/>
                    <a:pt x="11098" y="2445"/>
                    <a:pt x="11082" y="2473"/>
                  </a:cubicBezTo>
                  <a:cubicBezTo>
                    <a:pt x="11065" y="2502"/>
                    <a:pt x="11053" y="2537"/>
                    <a:pt x="11045" y="2577"/>
                  </a:cubicBezTo>
                  <a:cubicBezTo>
                    <a:pt x="11038" y="2617"/>
                    <a:pt x="11034" y="2663"/>
                    <a:pt x="11034" y="2715"/>
                  </a:cubicBezTo>
                  <a:cubicBezTo>
                    <a:pt x="11034" y="2803"/>
                    <a:pt x="11045" y="2872"/>
                    <a:pt x="11067" y="2921"/>
                  </a:cubicBezTo>
                  <a:cubicBezTo>
                    <a:pt x="11088" y="2971"/>
                    <a:pt x="11118" y="2994"/>
                    <a:pt x="11157" y="2992"/>
                  </a:cubicBezTo>
                  <a:cubicBezTo>
                    <a:pt x="11190" y="2991"/>
                    <a:pt x="11219" y="2968"/>
                    <a:pt x="11247" y="2925"/>
                  </a:cubicBezTo>
                  <a:cubicBezTo>
                    <a:pt x="11274" y="2882"/>
                    <a:pt x="11302" y="2819"/>
                    <a:pt x="11330" y="2737"/>
                  </a:cubicBezTo>
                  <a:cubicBezTo>
                    <a:pt x="11330" y="2619"/>
                    <a:pt x="11330" y="2501"/>
                    <a:pt x="11330" y="2382"/>
                  </a:cubicBezTo>
                  <a:cubicBezTo>
                    <a:pt x="11301" y="2383"/>
                    <a:pt x="11271" y="2384"/>
                    <a:pt x="11242" y="2385"/>
                  </a:cubicBezTo>
                  <a:close/>
                  <a:moveTo>
                    <a:pt x="8438" y="2424"/>
                  </a:moveTo>
                  <a:cubicBezTo>
                    <a:pt x="8400" y="2424"/>
                    <a:pt x="8368" y="2432"/>
                    <a:pt x="8342" y="2447"/>
                  </a:cubicBezTo>
                  <a:cubicBezTo>
                    <a:pt x="8315" y="2462"/>
                    <a:pt x="8294" y="2484"/>
                    <a:pt x="8277" y="2514"/>
                  </a:cubicBezTo>
                  <a:cubicBezTo>
                    <a:pt x="8261" y="2544"/>
                    <a:pt x="8249" y="2580"/>
                    <a:pt x="8241" y="2622"/>
                  </a:cubicBezTo>
                  <a:cubicBezTo>
                    <a:pt x="8233" y="2665"/>
                    <a:pt x="8229" y="2713"/>
                    <a:pt x="8229" y="2768"/>
                  </a:cubicBezTo>
                  <a:cubicBezTo>
                    <a:pt x="8229" y="2861"/>
                    <a:pt x="8240" y="2934"/>
                    <a:pt x="8262" y="2987"/>
                  </a:cubicBezTo>
                  <a:cubicBezTo>
                    <a:pt x="8284" y="3040"/>
                    <a:pt x="8314" y="3066"/>
                    <a:pt x="8353" y="3066"/>
                  </a:cubicBezTo>
                  <a:cubicBezTo>
                    <a:pt x="8385" y="3066"/>
                    <a:pt x="8415" y="3043"/>
                    <a:pt x="8443" y="2998"/>
                  </a:cubicBezTo>
                  <a:cubicBezTo>
                    <a:pt x="8470" y="2953"/>
                    <a:pt x="8498" y="2888"/>
                    <a:pt x="8526" y="2802"/>
                  </a:cubicBezTo>
                  <a:cubicBezTo>
                    <a:pt x="8526" y="2676"/>
                    <a:pt x="8526" y="2550"/>
                    <a:pt x="8526" y="2424"/>
                  </a:cubicBezTo>
                  <a:cubicBezTo>
                    <a:pt x="8497" y="2424"/>
                    <a:pt x="8467" y="2424"/>
                    <a:pt x="8438" y="2424"/>
                  </a:cubicBezTo>
                  <a:close/>
                  <a:moveTo>
                    <a:pt x="14273" y="1517"/>
                  </a:moveTo>
                  <a:cubicBezTo>
                    <a:pt x="14244" y="1517"/>
                    <a:pt x="14219" y="1528"/>
                    <a:pt x="14197" y="1551"/>
                  </a:cubicBezTo>
                  <a:cubicBezTo>
                    <a:pt x="14175" y="1573"/>
                    <a:pt x="14157" y="1605"/>
                    <a:pt x="14143" y="1644"/>
                  </a:cubicBezTo>
                  <a:cubicBezTo>
                    <a:pt x="14129" y="1684"/>
                    <a:pt x="14118" y="1731"/>
                    <a:pt x="14110" y="1785"/>
                  </a:cubicBezTo>
                  <a:cubicBezTo>
                    <a:pt x="14102" y="1839"/>
                    <a:pt x="14098" y="1897"/>
                    <a:pt x="14097" y="1958"/>
                  </a:cubicBezTo>
                  <a:cubicBezTo>
                    <a:pt x="14211" y="1956"/>
                    <a:pt x="14326" y="1954"/>
                    <a:pt x="14440" y="1951"/>
                  </a:cubicBezTo>
                  <a:cubicBezTo>
                    <a:pt x="14442" y="1817"/>
                    <a:pt x="14429" y="1712"/>
                    <a:pt x="14402" y="1635"/>
                  </a:cubicBezTo>
                  <a:cubicBezTo>
                    <a:pt x="14374" y="1558"/>
                    <a:pt x="14331" y="1519"/>
                    <a:pt x="14273" y="1517"/>
                  </a:cubicBezTo>
                  <a:close/>
                  <a:moveTo>
                    <a:pt x="2399" y="1505"/>
                  </a:moveTo>
                  <a:cubicBezTo>
                    <a:pt x="2370" y="1506"/>
                    <a:pt x="2345" y="1518"/>
                    <a:pt x="2323" y="1543"/>
                  </a:cubicBezTo>
                  <a:cubicBezTo>
                    <a:pt x="2301" y="1567"/>
                    <a:pt x="2283" y="1600"/>
                    <a:pt x="2269" y="1641"/>
                  </a:cubicBezTo>
                  <a:cubicBezTo>
                    <a:pt x="2255" y="1682"/>
                    <a:pt x="2244" y="1730"/>
                    <a:pt x="2236" y="1785"/>
                  </a:cubicBezTo>
                  <a:cubicBezTo>
                    <a:pt x="2228" y="1841"/>
                    <a:pt x="2224" y="1900"/>
                    <a:pt x="2223" y="1962"/>
                  </a:cubicBezTo>
                  <a:cubicBezTo>
                    <a:pt x="2337" y="1964"/>
                    <a:pt x="2452" y="1966"/>
                    <a:pt x="2567" y="1968"/>
                  </a:cubicBezTo>
                  <a:cubicBezTo>
                    <a:pt x="2569" y="1823"/>
                    <a:pt x="2556" y="1709"/>
                    <a:pt x="2528" y="1627"/>
                  </a:cubicBezTo>
                  <a:cubicBezTo>
                    <a:pt x="2500" y="1544"/>
                    <a:pt x="2457" y="1504"/>
                    <a:pt x="2399" y="1505"/>
                  </a:cubicBezTo>
                  <a:close/>
                  <a:moveTo>
                    <a:pt x="11907" y="1110"/>
                  </a:moveTo>
                  <a:cubicBezTo>
                    <a:pt x="11930" y="1111"/>
                    <a:pt x="11949" y="1114"/>
                    <a:pt x="11963" y="1119"/>
                  </a:cubicBezTo>
                  <a:cubicBezTo>
                    <a:pt x="11978" y="1123"/>
                    <a:pt x="11990" y="1130"/>
                    <a:pt x="11999" y="1139"/>
                  </a:cubicBezTo>
                  <a:cubicBezTo>
                    <a:pt x="12008" y="1147"/>
                    <a:pt x="12014" y="1157"/>
                    <a:pt x="12018" y="1169"/>
                  </a:cubicBezTo>
                  <a:cubicBezTo>
                    <a:pt x="12021" y="1180"/>
                    <a:pt x="12023" y="1193"/>
                    <a:pt x="12023" y="1208"/>
                  </a:cubicBezTo>
                  <a:cubicBezTo>
                    <a:pt x="12023" y="1879"/>
                    <a:pt x="12023" y="2549"/>
                    <a:pt x="12023" y="3219"/>
                  </a:cubicBezTo>
                  <a:cubicBezTo>
                    <a:pt x="12023" y="3234"/>
                    <a:pt x="12021" y="3247"/>
                    <a:pt x="12018" y="3259"/>
                  </a:cubicBezTo>
                  <a:cubicBezTo>
                    <a:pt x="12014" y="3270"/>
                    <a:pt x="12008" y="3280"/>
                    <a:pt x="11999" y="3288"/>
                  </a:cubicBezTo>
                  <a:cubicBezTo>
                    <a:pt x="11990" y="3297"/>
                    <a:pt x="11978" y="3303"/>
                    <a:pt x="11963" y="3308"/>
                  </a:cubicBezTo>
                  <a:cubicBezTo>
                    <a:pt x="11949" y="3313"/>
                    <a:pt x="11930" y="3316"/>
                    <a:pt x="11907" y="3318"/>
                  </a:cubicBezTo>
                  <a:cubicBezTo>
                    <a:pt x="11885" y="3320"/>
                    <a:pt x="11866" y="3319"/>
                    <a:pt x="11851" y="3317"/>
                  </a:cubicBezTo>
                  <a:cubicBezTo>
                    <a:pt x="11837" y="3314"/>
                    <a:pt x="11825" y="3309"/>
                    <a:pt x="11816" y="3302"/>
                  </a:cubicBezTo>
                  <a:cubicBezTo>
                    <a:pt x="11807" y="3295"/>
                    <a:pt x="11801" y="3286"/>
                    <a:pt x="11797" y="3275"/>
                  </a:cubicBezTo>
                  <a:cubicBezTo>
                    <a:pt x="11793" y="3264"/>
                    <a:pt x="11792" y="3251"/>
                    <a:pt x="11792" y="3236"/>
                  </a:cubicBezTo>
                  <a:cubicBezTo>
                    <a:pt x="11792" y="2558"/>
                    <a:pt x="11792" y="1880"/>
                    <a:pt x="11792" y="1202"/>
                  </a:cubicBezTo>
                  <a:cubicBezTo>
                    <a:pt x="11792" y="1187"/>
                    <a:pt x="11793" y="1174"/>
                    <a:pt x="11797" y="1162"/>
                  </a:cubicBezTo>
                  <a:cubicBezTo>
                    <a:pt x="11801" y="1151"/>
                    <a:pt x="11807" y="1141"/>
                    <a:pt x="11816" y="1133"/>
                  </a:cubicBezTo>
                  <a:cubicBezTo>
                    <a:pt x="11825" y="1125"/>
                    <a:pt x="11837" y="1119"/>
                    <a:pt x="11851" y="1115"/>
                  </a:cubicBezTo>
                  <a:cubicBezTo>
                    <a:pt x="11866" y="1111"/>
                    <a:pt x="11885" y="1109"/>
                    <a:pt x="11907" y="1110"/>
                  </a:cubicBezTo>
                  <a:close/>
                  <a:moveTo>
                    <a:pt x="6911" y="1054"/>
                  </a:moveTo>
                  <a:cubicBezTo>
                    <a:pt x="6934" y="1054"/>
                    <a:pt x="6953" y="1056"/>
                    <a:pt x="6968" y="1061"/>
                  </a:cubicBezTo>
                  <a:cubicBezTo>
                    <a:pt x="6982" y="1066"/>
                    <a:pt x="6994" y="1073"/>
                    <a:pt x="7003" y="1082"/>
                  </a:cubicBezTo>
                  <a:cubicBezTo>
                    <a:pt x="7012" y="1091"/>
                    <a:pt x="7018" y="1102"/>
                    <a:pt x="7022" y="1114"/>
                  </a:cubicBezTo>
                  <a:cubicBezTo>
                    <a:pt x="7026" y="1126"/>
                    <a:pt x="7028" y="1141"/>
                    <a:pt x="7028" y="1157"/>
                  </a:cubicBezTo>
                  <a:cubicBezTo>
                    <a:pt x="7028" y="1891"/>
                    <a:pt x="7028" y="2624"/>
                    <a:pt x="7028" y="3358"/>
                  </a:cubicBezTo>
                  <a:cubicBezTo>
                    <a:pt x="7028" y="3375"/>
                    <a:pt x="7026" y="3389"/>
                    <a:pt x="7022" y="3401"/>
                  </a:cubicBezTo>
                  <a:cubicBezTo>
                    <a:pt x="7018" y="3413"/>
                    <a:pt x="7012" y="3424"/>
                    <a:pt x="7003" y="3432"/>
                  </a:cubicBezTo>
                  <a:cubicBezTo>
                    <a:pt x="6994" y="3440"/>
                    <a:pt x="6982" y="3446"/>
                    <a:pt x="6968" y="3450"/>
                  </a:cubicBezTo>
                  <a:cubicBezTo>
                    <a:pt x="6953" y="3453"/>
                    <a:pt x="6934" y="3455"/>
                    <a:pt x="6911" y="3454"/>
                  </a:cubicBezTo>
                  <a:cubicBezTo>
                    <a:pt x="6889" y="3454"/>
                    <a:pt x="6870" y="3451"/>
                    <a:pt x="6855" y="3447"/>
                  </a:cubicBezTo>
                  <a:cubicBezTo>
                    <a:pt x="6841" y="3443"/>
                    <a:pt x="6829" y="3436"/>
                    <a:pt x="6820" y="3428"/>
                  </a:cubicBezTo>
                  <a:cubicBezTo>
                    <a:pt x="6811" y="3419"/>
                    <a:pt x="6805" y="3409"/>
                    <a:pt x="6801" y="3396"/>
                  </a:cubicBezTo>
                  <a:cubicBezTo>
                    <a:pt x="6797" y="3384"/>
                    <a:pt x="6795" y="3370"/>
                    <a:pt x="6795" y="3353"/>
                  </a:cubicBezTo>
                  <a:cubicBezTo>
                    <a:pt x="6795" y="2622"/>
                    <a:pt x="6795" y="1890"/>
                    <a:pt x="6795" y="1159"/>
                  </a:cubicBezTo>
                  <a:cubicBezTo>
                    <a:pt x="6795" y="1143"/>
                    <a:pt x="6797" y="1128"/>
                    <a:pt x="6801" y="1116"/>
                  </a:cubicBezTo>
                  <a:cubicBezTo>
                    <a:pt x="6805" y="1103"/>
                    <a:pt x="6811" y="1093"/>
                    <a:pt x="6820" y="1084"/>
                  </a:cubicBezTo>
                  <a:cubicBezTo>
                    <a:pt x="6829" y="1074"/>
                    <a:pt x="6841" y="1067"/>
                    <a:pt x="6855" y="1062"/>
                  </a:cubicBezTo>
                  <a:cubicBezTo>
                    <a:pt x="6870" y="1057"/>
                    <a:pt x="6889" y="1055"/>
                    <a:pt x="6911" y="1054"/>
                  </a:cubicBezTo>
                  <a:close/>
                  <a:moveTo>
                    <a:pt x="5149" y="1083"/>
                  </a:moveTo>
                  <a:cubicBezTo>
                    <a:pt x="5172" y="1083"/>
                    <a:pt x="5191" y="1084"/>
                    <a:pt x="5206" y="1088"/>
                  </a:cubicBezTo>
                  <a:cubicBezTo>
                    <a:pt x="5220" y="1091"/>
                    <a:pt x="5232" y="1097"/>
                    <a:pt x="5241" y="1105"/>
                  </a:cubicBezTo>
                  <a:cubicBezTo>
                    <a:pt x="5250" y="1112"/>
                    <a:pt x="5256" y="1122"/>
                    <a:pt x="5260" y="1134"/>
                  </a:cubicBezTo>
                  <a:cubicBezTo>
                    <a:pt x="5264" y="1146"/>
                    <a:pt x="5265" y="1160"/>
                    <a:pt x="5265" y="1176"/>
                  </a:cubicBezTo>
                  <a:cubicBezTo>
                    <a:pt x="5265" y="1575"/>
                    <a:pt x="5265" y="1974"/>
                    <a:pt x="5265" y="2373"/>
                  </a:cubicBezTo>
                  <a:cubicBezTo>
                    <a:pt x="5265" y="2484"/>
                    <a:pt x="5268" y="2569"/>
                    <a:pt x="5274" y="2628"/>
                  </a:cubicBezTo>
                  <a:cubicBezTo>
                    <a:pt x="5279" y="2687"/>
                    <a:pt x="5288" y="2737"/>
                    <a:pt x="5299" y="2780"/>
                  </a:cubicBezTo>
                  <a:cubicBezTo>
                    <a:pt x="5310" y="2822"/>
                    <a:pt x="5325" y="2855"/>
                    <a:pt x="5342" y="2879"/>
                  </a:cubicBezTo>
                  <a:cubicBezTo>
                    <a:pt x="5360" y="2902"/>
                    <a:pt x="5380" y="2915"/>
                    <a:pt x="5403" y="2916"/>
                  </a:cubicBezTo>
                  <a:cubicBezTo>
                    <a:pt x="5433" y="2917"/>
                    <a:pt x="5462" y="2890"/>
                    <a:pt x="5492" y="2835"/>
                  </a:cubicBezTo>
                  <a:cubicBezTo>
                    <a:pt x="5522" y="2780"/>
                    <a:pt x="5554" y="2700"/>
                    <a:pt x="5587" y="2593"/>
                  </a:cubicBezTo>
                  <a:cubicBezTo>
                    <a:pt x="5587" y="2119"/>
                    <a:pt x="5587" y="1644"/>
                    <a:pt x="5587" y="1170"/>
                  </a:cubicBezTo>
                  <a:cubicBezTo>
                    <a:pt x="5587" y="1154"/>
                    <a:pt x="5589" y="1140"/>
                    <a:pt x="5592" y="1128"/>
                  </a:cubicBezTo>
                  <a:cubicBezTo>
                    <a:pt x="5596" y="1116"/>
                    <a:pt x="5602" y="1105"/>
                    <a:pt x="5611" y="1097"/>
                  </a:cubicBezTo>
                  <a:cubicBezTo>
                    <a:pt x="5620" y="1089"/>
                    <a:pt x="5632" y="1083"/>
                    <a:pt x="5646" y="1078"/>
                  </a:cubicBezTo>
                  <a:cubicBezTo>
                    <a:pt x="5661" y="1074"/>
                    <a:pt x="5680" y="1072"/>
                    <a:pt x="5702" y="1071"/>
                  </a:cubicBezTo>
                  <a:cubicBezTo>
                    <a:pt x="5725" y="1071"/>
                    <a:pt x="5744" y="1073"/>
                    <a:pt x="5759" y="1076"/>
                  </a:cubicBezTo>
                  <a:cubicBezTo>
                    <a:pt x="5773" y="1080"/>
                    <a:pt x="5785" y="1086"/>
                    <a:pt x="5794" y="1094"/>
                  </a:cubicBezTo>
                  <a:cubicBezTo>
                    <a:pt x="5802" y="1102"/>
                    <a:pt x="5808" y="1112"/>
                    <a:pt x="5812" y="1124"/>
                  </a:cubicBezTo>
                  <a:cubicBezTo>
                    <a:pt x="5816" y="1136"/>
                    <a:pt x="5818" y="1150"/>
                    <a:pt x="5818" y="1166"/>
                  </a:cubicBezTo>
                  <a:cubicBezTo>
                    <a:pt x="5818" y="1884"/>
                    <a:pt x="5818" y="2603"/>
                    <a:pt x="5818" y="3321"/>
                  </a:cubicBezTo>
                  <a:cubicBezTo>
                    <a:pt x="5818" y="3337"/>
                    <a:pt x="5816" y="3351"/>
                    <a:pt x="5813" y="3363"/>
                  </a:cubicBezTo>
                  <a:cubicBezTo>
                    <a:pt x="5810" y="3375"/>
                    <a:pt x="5804" y="3385"/>
                    <a:pt x="5797" y="3393"/>
                  </a:cubicBezTo>
                  <a:cubicBezTo>
                    <a:pt x="5789" y="3401"/>
                    <a:pt x="5779" y="3406"/>
                    <a:pt x="5766" y="3410"/>
                  </a:cubicBezTo>
                  <a:cubicBezTo>
                    <a:pt x="5754" y="3413"/>
                    <a:pt x="5738" y="3414"/>
                    <a:pt x="5719" y="3413"/>
                  </a:cubicBezTo>
                  <a:cubicBezTo>
                    <a:pt x="5699" y="3413"/>
                    <a:pt x="5682" y="3410"/>
                    <a:pt x="5670" y="3405"/>
                  </a:cubicBezTo>
                  <a:cubicBezTo>
                    <a:pt x="5657" y="3401"/>
                    <a:pt x="5647" y="3394"/>
                    <a:pt x="5640" y="3386"/>
                  </a:cubicBezTo>
                  <a:cubicBezTo>
                    <a:pt x="5633" y="3377"/>
                    <a:pt x="5627" y="3367"/>
                    <a:pt x="5624" y="3355"/>
                  </a:cubicBezTo>
                  <a:cubicBezTo>
                    <a:pt x="5621" y="3343"/>
                    <a:pt x="5620" y="3329"/>
                    <a:pt x="5620" y="3313"/>
                  </a:cubicBezTo>
                  <a:cubicBezTo>
                    <a:pt x="5620" y="3230"/>
                    <a:pt x="5620" y="3148"/>
                    <a:pt x="5620" y="3065"/>
                  </a:cubicBezTo>
                  <a:cubicBezTo>
                    <a:pt x="5574" y="3191"/>
                    <a:pt x="5528" y="3285"/>
                    <a:pt x="5481" y="3347"/>
                  </a:cubicBezTo>
                  <a:cubicBezTo>
                    <a:pt x="5434" y="3408"/>
                    <a:pt x="5386" y="3438"/>
                    <a:pt x="5335" y="3435"/>
                  </a:cubicBezTo>
                  <a:cubicBezTo>
                    <a:pt x="5279" y="3432"/>
                    <a:pt x="5232" y="3405"/>
                    <a:pt x="5193" y="3356"/>
                  </a:cubicBezTo>
                  <a:cubicBezTo>
                    <a:pt x="5155" y="3306"/>
                    <a:pt x="5124" y="3240"/>
                    <a:pt x="5100" y="3157"/>
                  </a:cubicBezTo>
                  <a:cubicBezTo>
                    <a:pt x="5077" y="3074"/>
                    <a:pt x="5060" y="2978"/>
                    <a:pt x="5050" y="2870"/>
                  </a:cubicBezTo>
                  <a:cubicBezTo>
                    <a:pt x="5040" y="2762"/>
                    <a:pt x="5035" y="2628"/>
                    <a:pt x="5035" y="2467"/>
                  </a:cubicBezTo>
                  <a:cubicBezTo>
                    <a:pt x="5035" y="2038"/>
                    <a:pt x="5035" y="1609"/>
                    <a:pt x="5035" y="1180"/>
                  </a:cubicBezTo>
                  <a:cubicBezTo>
                    <a:pt x="5035" y="1164"/>
                    <a:pt x="5036" y="1151"/>
                    <a:pt x="5040" y="1139"/>
                  </a:cubicBezTo>
                  <a:cubicBezTo>
                    <a:pt x="5043" y="1127"/>
                    <a:pt x="5049" y="1117"/>
                    <a:pt x="5058" y="1109"/>
                  </a:cubicBezTo>
                  <a:cubicBezTo>
                    <a:pt x="5067" y="1101"/>
                    <a:pt x="5079" y="1095"/>
                    <a:pt x="5094" y="1090"/>
                  </a:cubicBezTo>
                  <a:cubicBezTo>
                    <a:pt x="5109" y="1086"/>
                    <a:pt x="5127" y="1084"/>
                    <a:pt x="5149" y="1083"/>
                  </a:cubicBezTo>
                  <a:close/>
                  <a:moveTo>
                    <a:pt x="7627" y="1010"/>
                  </a:moveTo>
                  <a:cubicBezTo>
                    <a:pt x="7652" y="1010"/>
                    <a:pt x="7676" y="1016"/>
                    <a:pt x="7699" y="1027"/>
                  </a:cubicBezTo>
                  <a:cubicBezTo>
                    <a:pt x="7723" y="1039"/>
                    <a:pt x="7745" y="1055"/>
                    <a:pt x="7766" y="1074"/>
                  </a:cubicBezTo>
                  <a:cubicBezTo>
                    <a:pt x="7786" y="1094"/>
                    <a:pt x="7805" y="1117"/>
                    <a:pt x="7821" y="1141"/>
                  </a:cubicBezTo>
                  <a:cubicBezTo>
                    <a:pt x="7837" y="1166"/>
                    <a:pt x="7849" y="1188"/>
                    <a:pt x="7855" y="1206"/>
                  </a:cubicBezTo>
                  <a:cubicBezTo>
                    <a:pt x="7862" y="1224"/>
                    <a:pt x="7867" y="1240"/>
                    <a:pt x="7870" y="1252"/>
                  </a:cubicBezTo>
                  <a:cubicBezTo>
                    <a:pt x="7873" y="1264"/>
                    <a:pt x="7875" y="1281"/>
                    <a:pt x="7876" y="1301"/>
                  </a:cubicBezTo>
                  <a:cubicBezTo>
                    <a:pt x="7878" y="1320"/>
                    <a:pt x="7879" y="1345"/>
                    <a:pt x="7880" y="1374"/>
                  </a:cubicBezTo>
                  <a:cubicBezTo>
                    <a:pt x="7881" y="1403"/>
                    <a:pt x="7881" y="1438"/>
                    <a:pt x="7881" y="1480"/>
                  </a:cubicBezTo>
                  <a:cubicBezTo>
                    <a:pt x="7881" y="1576"/>
                    <a:pt x="7878" y="1643"/>
                    <a:pt x="7872" y="1682"/>
                  </a:cubicBezTo>
                  <a:cubicBezTo>
                    <a:pt x="7866" y="1721"/>
                    <a:pt x="7858" y="1741"/>
                    <a:pt x="7848" y="1741"/>
                  </a:cubicBezTo>
                  <a:cubicBezTo>
                    <a:pt x="7838" y="1741"/>
                    <a:pt x="7827" y="1729"/>
                    <a:pt x="7815" y="1706"/>
                  </a:cubicBezTo>
                  <a:cubicBezTo>
                    <a:pt x="7803" y="1683"/>
                    <a:pt x="7789" y="1657"/>
                    <a:pt x="7773" y="1629"/>
                  </a:cubicBezTo>
                  <a:cubicBezTo>
                    <a:pt x="7758" y="1601"/>
                    <a:pt x="7738" y="1575"/>
                    <a:pt x="7716" y="1552"/>
                  </a:cubicBezTo>
                  <a:cubicBezTo>
                    <a:pt x="7694" y="1529"/>
                    <a:pt x="7668" y="1517"/>
                    <a:pt x="7637" y="1517"/>
                  </a:cubicBezTo>
                  <a:cubicBezTo>
                    <a:pt x="7577" y="1517"/>
                    <a:pt x="7531" y="1580"/>
                    <a:pt x="7499" y="1705"/>
                  </a:cubicBezTo>
                  <a:cubicBezTo>
                    <a:pt x="7467" y="1830"/>
                    <a:pt x="7451" y="2013"/>
                    <a:pt x="7451" y="2255"/>
                  </a:cubicBezTo>
                  <a:cubicBezTo>
                    <a:pt x="7451" y="2374"/>
                    <a:pt x="7455" y="2479"/>
                    <a:pt x="7463" y="2570"/>
                  </a:cubicBezTo>
                  <a:cubicBezTo>
                    <a:pt x="7471" y="2661"/>
                    <a:pt x="7483" y="2737"/>
                    <a:pt x="7498" y="2799"/>
                  </a:cubicBezTo>
                  <a:cubicBezTo>
                    <a:pt x="7514" y="2860"/>
                    <a:pt x="7534" y="2906"/>
                    <a:pt x="7557" y="2937"/>
                  </a:cubicBezTo>
                  <a:cubicBezTo>
                    <a:pt x="7581" y="2968"/>
                    <a:pt x="7609" y="2983"/>
                    <a:pt x="7640" y="2983"/>
                  </a:cubicBezTo>
                  <a:cubicBezTo>
                    <a:pt x="7672" y="2984"/>
                    <a:pt x="7699" y="2971"/>
                    <a:pt x="7722" y="2945"/>
                  </a:cubicBezTo>
                  <a:cubicBezTo>
                    <a:pt x="7745" y="2920"/>
                    <a:pt x="7765" y="2891"/>
                    <a:pt x="7783" y="2860"/>
                  </a:cubicBezTo>
                  <a:cubicBezTo>
                    <a:pt x="7800" y="2828"/>
                    <a:pt x="7814" y="2800"/>
                    <a:pt x="7826" y="2774"/>
                  </a:cubicBezTo>
                  <a:cubicBezTo>
                    <a:pt x="7838" y="2748"/>
                    <a:pt x="7848" y="2736"/>
                    <a:pt x="7855" y="2736"/>
                  </a:cubicBezTo>
                  <a:cubicBezTo>
                    <a:pt x="7861" y="2736"/>
                    <a:pt x="7866" y="2740"/>
                    <a:pt x="7869" y="2748"/>
                  </a:cubicBezTo>
                  <a:cubicBezTo>
                    <a:pt x="7873" y="2756"/>
                    <a:pt x="7876" y="2772"/>
                    <a:pt x="7878" y="2794"/>
                  </a:cubicBezTo>
                  <a:cubicBezTo>
                    <a:pt x="7880" y="2817"/>
                    <a:pt x="7882" y="2845"/>
                    <a:pt x="7883" y="2880"/>
                  </a:cubicBezTo>
                  <a:cubicBezTo>
                    <a:pt x="7884" y="2915"/>
                    <a:pt x="7885" y="2960"/>
                    <a:pt x="7885" y="3014"/>
                  </a:cubicBezTo>
                  <a:cubicBezTo>
                    <a:pt x="7885" y="3057"/>
                    <a:pt x="7885" y="3093"/>
                    <a:pt x="7884" y="3122"/>
                  </a:cubicBezTo>
                  <a:cubicBezTo>
                    <a:pt x="7883" y="3151"/>
                    <a:pt x="7881" y="3176"/>
                    <a:pt x="7880" y="3196"/>
                  </a:cubicBezTo>
                  <a:cubicBezTo>
                    <a:pt x="7878" y="3216"/>
                    <a:pt x="7877" y="3232"/>
                    <a:pt x="7874" y="3244"/>
                  </a:cubicBezTo>
                  <a:cubicBezTo>
                    <a:pt x="7872" y="3257"/>
                    <a:pt x="7867" y="3272"/>
                    <a:pt x="7860" y="3292"/>
                  </a:cubicBezTo>
                  <a:cubicBezTo>
                    <a:pt x="7853" y="3311"/>
                    <a:pt x="7840" y="3334"/>
                    <a:pt x="7822" y="3361"/>
                  </a:cubicBezTo>
                  <a:cubicBezTo>
                    <a:pt x="7805" y="3388"/>
                    <a:pt x="7784" y="3413"/>
                    <a:pt x="7762" y="3434"/>
                  </a:cubicBezTo>
                  <a:cubicBezTo>
                    <a:pt x="7739" y="3456"/>
                    <a:pt x="7714" y="3473"/>
                    <a:pt x="7687" y="3486"/>
                  </a:cubicBezTo>
                  <a:cubicBezTo>
                    <a:pt x="7661" y="3499"/>
                    <a:pt x="7633" y="3505"/>
                    <a:pt x="7605" y="3505"/>
                  </a:cubicBezTo>
                  <a:cubicBezTo>
                    <a:pt x="7542" y="3504"/>
                    <a:pt x="7486" y="3477"/>
                    <a:pt x="7437" y="3424"/>
                  </a:cubicBezTo>
                  <a:cubicBezTo>
                    <a:pt x="7388" y="3370"/>
                    <a:pt x="7347" y="3292"/>
                    <a:pt x="7314" y="3188"/>
                  </a:cubicBezTo>
                  <a:cubicBezTo>
                    <a:pt x="7281" y="3084"/>
                    <a:pt x="7256" y="2958"/>
                    <a:pt x="7239" y="2809"/>
                  </a:cubicBezTo>
                  <a:cubicBezTo>
                    <a:pt x="7222" y="2660"/>
                    <a:pt x="7213" y="2490"/>
                    <a:pt x="7213" y="2298"/>
                  </a:cubicBezTo>
                  <a:cubicBezTo>
                    <a:pt x="7213" y="2077"/>
                    <a:pt x="7224" y="1886"/>
                    <a:pt x="7244" y="1725"/>
                  </a:cubicBezTo>
                  <a:cubicBezTo>
                    <a:pt x="7265" y="1564"/>
                    <a:pt x="7293" y="1430"/>
                    <a:pt x="7330" y="1324"/>
                  </a:cubicBezTo>
                  <a:cubicBezTo>
                    <a:pt x="7367" y="1218"/>
                    <a:pt x="7411" y="1139"/>
                    <a:pt x="7461" y="1088"/>
                  </a:cubicBezTo>
                  <a:cubicBezTo>
                    <a:pt x="7512" y="1036"/>
                    <a:pt x="7567" y="1010"/>
                    <a:pt x="7627" y="1010"/>
                  </a:cubicBezTo>
                  <a:close/>
                  <a:moveTo>
                    <a:pt x="15795" y="1266"/>
                  </a:moveTo>
                  <a:cubicBezTo>
                    <a:pt x="15821" y="1268"/>
                    <a:pt x="15845" y="1273"/>
                    <a:pt x="15869" y="1281"/>
                  </a:cubicBezTo>
                  <a:cubicBezTo>
                    <a:pt x="15893" y="1288"/>
                    <a:pt x="15915" y="1298"/>
                    <a:pt x="15934" y="1309"/>
                  </a:cubicBezTo>
                  <a:cubicBezTo>
                    <a:pt x="15954" y="1319"/>
                    <a:pt x="15970" y="1331"/>
                    <a:pt x="15983" y="1343"/>
                  </a:cubicBezTo>
                  <a:cubicBezTo>
                    <a:pt x="15997" y="1354"/>
                    <a:pt x="16006" y="1364"/>
                    <a:pt x="16012" y="1373"/>
                  </a:cubicBezTo>
                  <a:cubicBezTo>
                    <a:pt x="16018" y="1381"/>
                    <a:pt x="16022" y="1389"/>
                    <a:pt x="16024" y="1397"/>
                  </a:cubicBezTo>
                  <a:cubicBezTo>
                    <a:pt x="16027" y="1405"/>
                    <a:pt x="16029" y="1414"/>
                    <a:pt x="16030" y="1425"/>
                  </a:cubicBezTo>
                  <a:cubicBezTo>
                    <a:pt x="16031" y="1436"/>
                    <a:pt x="16032" y="1450"/>
                    <a:pt x="16033" y="1466"/>
                  </a:cubicBezTo>
                  <a:cubicBezTo>
                    <a:pt x="16034" y="1482"/>
                    <a:pt x="16034" y="1502"/>
                    <a:pt x="16034" y="1526"/>
                  </a:cubicBezTo>
                  <a:cubicBezTo>
                    <a:pt x="16034" y="1555"/>
                    <a:pt x="16034" y="1578"/>
                    <a:pt x="16033" y="1595"/>
                  </a:cubicBezTo>
                  <a:cubicBezTo>
                    <a:pt x="16032" y="1613"/>
                    <a:pt x="16031" y="1627"/>
                    <a:pt x="16028" y="1637"/>
                  </a:cubicBezTo>
                  <a:cubicBezTo>
                    <a:pt x="16026" y="1648"/>
                    <a:pt x="16023" y="1655"/>
                    <a:pt x="16020" y="1658"/>
                  </a:cubicBezTo>
                  <a:cubicBezTo>
                    <a:pt x="16016" y="1662"/>
                    <a:pt x="16012" y="1664"/>
                    <a:pt x="16007" y="1664"/>
                  </a:cubicBezTo>
                  <a:cubicBezTo>
                    <a:pt x="16002" y="1664"/>
                    <a:pt x="15993" y="1658"/>
                    <a:pt x="15982" y="1647"/>
                  </a:cubicBezTo>
                  <a:cubicBezTo>
                    <a:pt x="15970" y="1636"/>
                    <a:pt x="15956" y="1623"/>
                    <a:pt x="15938" y="1611"/>
                  </a:cubicBezTo>
                  <a:cubicBezTo>
                    <a:pt x="15921" y="1598"/>
                    <a:pt x="15901" y="1585"/>
                    <a:pt x="15878" y="1573"/>
                  </a:cubicBezTo>
                  <a:cubicBezTo>
                    <a:pt x="15855" y="1562"/>
                    <a:pt x="15830" y="1555"/>
                    <a:pt x="15801" y="1554"/>
                  </a:cubicBezTo>
                  <a:cubicBezTo>
                    <a:pt x="15780" y="1554"/>
                    <a:pt x="15762" y="1557"/>
                    <a:pt x="15747" y="1564"/>
                  </a:cubicBezTo>
                  <a:cubicBezTo>
                    <a:pt x="15732" y="1572"/>
                    <a:pt x="15719" y="1582"/>
                    <a:pt x="15709" y="1596"/>
                  </a:cubicBezTo>
                  <a:cubicBezTo>
                    <a:pt x="15700" y="1610"/>
                    <a:pt x="15693" y="1627"/>
                    <a:pt x="15688" y="1646"/>
                  </a:cubicBezTo>
                  <a:cubicBezTo>
                    <a:pt x="15683" y="1665"/>
                    <a:pt x="15680" y="1686"/>
                    <a:pt x="15680" y="1708"/>
                  </a:cubicBezTo>
                  <a:cubicBezTo>
                    <a:pt x="15680" y="1742"/>
                    <a:pt x="15686" y="1770"/>
                    <a:pt x="15698" y="1793"/>
                  </a:cubicBezTo>
                  <a:cubicBezTo>
                    <a:pt x="15709" y="1816"/>
                    <a:pt x="15724" y="1836"/>
                    <a:pt x="15743" y="1853"/>
                  </a:cubicBezTo>
                  <a:cubicBezTo>
                    <a:pt x="15762" y="1870"/>
                    <a:pt x="15783" y="1886"/>
                    <a:pt x="15807" y="1901"/>
                  </a:cubicBezTo>
                  <a:cubicBezTo>
                    <a:pt x="15831" y="1915"/>
                    <a:pt x="15855" y="1931"/>
                    <a:pt x="15880" y="1948"/>
                  </a:cubicBezTo>
                  <a:cubicBezTo>
                    <a:pt x="15905" y="1965"/>
                    <a:pt x="15929" y="1985"/>
                    <a:pt x="15953" y="2007"/>
                  </a:cubicBezTo>
                  <a:cubicBezTo>
                    <a:pt x="15977" y="2029"/>
                    <a:pt x="15998" y="2057"/>
                    <a:pt x="16017" y="2089"/>
                  </a:cubicBezTo>
                  <a:cubicBezTo>
                    <a:pt x="16036" y="2122"/>
                    <a:pt x="16051" y="2161"/>
                    <a:pt x="16063" y="2206"/>
                  </a:cubicBezTo>
                  <a:cubicBezTo>
                    <a:pt x="16068" y="2229"/>
                    <a:pt x="16073" y="2254"/>
                    <a:pt x="16075" y="2281"/>
                  </a:cubicBezTo>
                  <a:cubicBezTo>
                    <a:pt x="16077" y="2310"/>
                    <a:pt x="16078" y="2340"/>
                    <a:pt x="16080" y="2369"/>
                  </a:cubicBezTo>
                  <a:cubicBezTo>
                    <a:pt x="16080" y="2369"/>
                    <a:pt x="16080" y="2369"/>
                    <a:pt x="16080" y="2369"/>
                  </a:cubicBezTo>
                  <a:cubicBezTo>
                    <a:pt x="16078" y="2406"/>
                    <a:pt x="16075" y="2444"/>
                    <a:pt x="16073" y="2481"/>
                  </a:cubicBezTo>
                  <a:cubicBezTo>
                    <a:pt x="16069" y="2516"/>
                    <a:pt x="16063" y="2549"/>
                    <a:pt x="16054" y="2581"/>
                  </a:cubicBezTo>
                  <a:cubicBezTo>
                    <a:pt x="16036" y="2643"/>
                    <a:pt x="16012" y="2697"/>
                    <a:pt x="15981" y="2743"/>
                  </a:cubicBezTo>
                  <a:cubicBezTo>
                    <a:pt x="15949" y="2788"/>
                    <a:pt x="15912" y="2825"/>
                    <a:pt x="15869" y="2853"/>
                  </a:cubicBezTo>
                  <a:cubicBezTo>
                    <a:pt x="15826" y="2880"/>
                    <a:pt x="15779" y="2898"/>
                    <a:pt x="15729" y="2906"/>
                  </a:cubicBezTo>
                  <a:cubicBezTo>
                    <a:pt x="15698" y="2911"/>
                    <a:pt x="15669" y="2911"/>
                    <a:pt x="15642" y="2907"/>
                  </a:cubicBezTo>
                  <a:cubicBezTo>
                    <a:pt x="15614" y="2903"/>
                    <a:pt x="15589" y="2896"/>
                    <a:pt x="15567" y="2887"/>
                  </a:cubicBezTo>
                  <a:cubicBezTo>
                    <a:pt x="15546" y="2877"/>
                    <a:pt x="15527" y="2867"/>
                    <a:pt x="15513" y="2855"/>
                  </a:cubicBezTo>
                  <a:cubicBezTo>
                    <a:pt x="15498" y="2844"/>
                    <a:pt x="15488" y="2833"/>
                    <a:pt x="15481" y="2822"/>
                  </a:cubicBezTo>
                  <a:cubicBezTo>
                    <a:pt x="15474" y="2811"/>
                    <a:pt x="15469" y="2793"/>
                    <a:pt x="15465" y="2768"/>
                  </a:cubicBezTo>
                  <a:cubicBezTo>
                    <a:pt x="15462" y="2743"/>
                    <a:pt x="15460" y="2706"/>
                    <a:pt x="15460" y="2656"/>
                  </a:cubicBezTo>
                  <a:cubicBezTo>
                    <a:pt x="15460" y="2623"/>
                    <a:pt x="15461" y="2597"/>
                    <a:pt x="15462" y="2577"/>
                  </a:cubicBezTo>
                  <a:cubicBezTo>
                    <a:pt x="15463" y="2557"/>
                    <a:pt x="15465" y="2541"/>
                    <a:pt x="15467" y="2529"/>
                  </a:cubicBezTo>
                  <a:cubicBezTo>
                    <a:pt x="15470" y="2517"/>
                    <a:pt x="15473" y="2509"/>
                    <a:pt x="15476" y="2505"/>
                  </a:cubicBezTo>
                  <a:cubicBezTo>
                    <a:pt x="15480" y="2500"/>
                    <a:pt x="15485" y="2498"/>
                    <a:pt x="15490" y="2498"/>
                  </a:cubicBezTo>
                  <a:cubicBezTo>
                    <a:pt x="15497" y="2497"/>
                    <a:pt x="15507" y="2503"/>
                    <a:pt x="15520" y="2516"/>
                  </a:cubicBezTo>
                  <a:cubicBezTo>
                    <a:pt x="15533" y="2528"/>
                    <a:pt x="15549" y="2542"/>
                    <a:pt x="15568" y="2557"/>
                  </a:cubicBezTo>
                  <a:cubicBezTo>
                    <a:pt x="15588" y="2571"/>
                    <a:pt x="15610" y="2585"/>
                    <a:pt x="15636" y="2596"/>
                  </a:cubicBezTo>
                  <a:cubicBezTo>
                    <a:pt x="15662" y="2607"/>
                    <a:pt x="15691" y="2611"/>
                    <a:pt x="15724" y="2607"/>
                  </a:cubicBezTo>
                  <a:cubicBezTo>
                    <a:pt x="15745" y="2605"/>
                    <a:pt x="15763" y="2599"/>
                    <a:pt x="15779" y="2590"/>
                  </a:cubicBezTo>
                  <a:cubicBezTo>
                    <a:pt x="15795" y="2580"/>
                    <a:pt x="15809" y="2568"/>
                    <a:pt x="15821" y="2552"/>
                  </a:cubicBezTo>
                  <a:cubicBezTo>
                    <a:pt x="15833" y="2537"/>
                    <a:pt x="15842" y="2518"/>
                    <a:pt x="15848" y="2496"/>
                  </a:cubicBezTo>
                  <a:cubicBezTo>
                    <a:pt x="15854" y="2474"/>
                    <a:pt x="15857" y="2449"/>
                    <a:pt x="15857" y="2422"/>
                  </a:cubicBezTo>
                  <a:cubicBezTo>
                    <a:pt x="15857" y="2389"/>
                    <a:pt x="15851" y="2362"/>
                    <a:pt x="15840" y="2340"/>
                  </a:cubicBezTo>
                  <a:cubicBezTo>
                    <a:pt x="15829" y="2318"/>
                    <a:pt x="15814" y="2299"/>
                    <a:pt x="15796" y="2283"/>
                  </a:cubicBezTo>
                  <a:cubicBezTo>
                    <a:pt x="15777" y="2267"/>
                    <a:pt x="15756" y="2252"/>
                    <a:pt x="15733" y="2239"/>
                  </a:cubicBezTo>
                  <a:cubicBezTo>
                    <a:pt x="15709" y="2225"/>
                    <a:pt x="15685" y="2209"/>
                    <a:pt x="15661" y="2192"/>
                  </a:cubicBezTo>
                  <a:cubicBezTo>
                    <a:pt x="15636" y="2175"/>
                    <a:pt x="15612" y="2155"/>
                    <a:pt x="15589" y="2132"/>
                  </a:cubicBezTo>
                  <a:cubicBezTo>
                    <a:pt x="15565" y="2109"/>
                    <a:pt x="15545" y="2079"/>
                    <a:pt x="15526" y="2044"/>
                  </a:cubicBezTo>
                  <a:cubicBezTo>
                    <a:pt x="15507" y="2009"/>
                    <a:pt x="15493" y="1966"/>
                    <a:pt x="15481" y="1916"/>
                  </a:cubicBezTo>
                  <a:cubicBezTo>
                    <a:pt x="15470" y="1865"/>
                    <a:pt x="15465" y="1804"/>
                    <a:pt x="15465" y="1733"/>
                  </a:cubicBezTo>
                  <a:cubicBezTo>
                    <a:pt x="15465" y="1661"/>
                    <a:pt x="15472" y="1595"/>
                    <a:pt x="15487" y="1535"/>
                  </a:cubicBezTo>
                  <a:cubicBezTo>
                    <a:pt x="15503" y="1476"/>
                    <a:pt x="15524" y="1425"/>
                    <a:pt x="15553" y="1384"/>
                  </a:cubicBezTo>
                  <a:cubicBezTo>
                    <a:pt x="15582" y="1343"/>
                    <a:pt x="15616" y="1312"/>
                    <a:pt x="15657" y="1291"/>
                  </a:cubicBezTo>
                  <a:cubicBezTo>
                    <a:pt x="15698" y="1271"/>
                    <a:pt x="15744" y="1263"/>
                    <a:pt x="15795" y="1266"/>
                  </a:cubicBezTo>
                  <a:close/>
                  <a:moveTo>
                    <a:pt x="15250" y="1231"/>
                  </a:moveTo>
                  <a:cubicBezTo>
                    <a:pt x="15258" y="1231"/>
                    <a:pt x="15267" y="1233"/>
                    <a:pt x="15276" y="1235"/>
                  </a:cubicBezTo>
                  <a:cubicBezTo>
                    <a:pt x="15285" y="1237"/>
                    <a:pt x="15294" y="1241"/>
                    <a:pt x="15304" y="1245"/>
                  </a:cubicBezTo>
                  <a:cubicBezTo>
                    <a:pt x="15314" y="1250"/>
                    <a:pt x="15322" y="1255"/>
                    <a:pt x="15329" y="1261"/>
                  </a:cubicBezTo>
                  <a:cubicBezTo>
                    <a:pt x="15337" y="1266"/>
                    <a:pt x="15342" y="1272"/>
                    <a:pt x="15345" y="1278"/>
                  </a:cubicBezTo>
                  <a:cubicBezTo>
                    <a:pt x="15349" y="1284"/>
                    <a:pt x="15351" y="1290"/>
                    <a:pt x="15353" y="1297"/>
                  </a:cubicBezTo>
                  <a:cubicBezTo>
                    <a:pt x="15354" y="1304"/>
                    <a:pt x="15356" y="1314"/>
                    <a:pt x="15357" y="1326"/>
                  </a:cubicBezTo>
                  <a:cubicBezTo>
                    <a:pt x="15358" y="1338"/>
                    <a:pt x="15359" y="1356"/>
                    <a:pt x="15360" y="1380"/>
                  </a:cubicBezTo>
                  <a:cubicBezTo>
                    <a:pt x="15360" y="1404"/>
                    <a:pt x="15360" y="1437"/>
                    <a:pt x="15360" y="1478"/>
                  </a:cubicBezTo>
                  <a:cubicBezTo>
                    <a:pt x="15360" y="1519"/>
                    <a:pt x="15360" y="1553"/>
                    <a:pt x="15359" y="1579"/>
                  </a:cubicBezTo>
                  <a:cubicBezTo>
                    <a:pt x="15357" y="1605"/>
                    <a:pt x="15356" y="1626"/>
                    <a:pt x="15353" y="1641"/>
                  </a:cubicBezTo>
                  <a:cubicBezTo>
                    <a:pt x="15351" y="1655"/>
                    <a:pt x="15348" y="1666"/>
                    <a:pt x="15344" y="1671"/>
                  </a:cubicBezTo>
                  <a:cubicBezTo>
                    <a:pt x="15340" y="1677"/>
                    <a:pt x="15335" y="1680"/>
                    <a:pt x="15329" y="1680"/>
                  </a:cubicBezTo>
                  <a:cubicBezTo>
                    <a:pt x="15324" y="1680"/>
                    <a:pt x="15318" y="1678"/>
                    <a:pt x="15312" y="1674"/>
                  </a:cubicBezTo>
                  <a:cubicBezTo>
                    <a:pt x="15306" y="1670"/>
                    <a:pt x="15299" y="1665"/>
                    <a:pt x="15292" y="1660"/>
                  </a:cubicBezTo>
                  <a:cubicBezTo>
                    <a:pt x="15284" y="1656"/>
                    <a:pt x="15276" y="1651"/>
                    <a:pt x="15267" y="1647"/>
                  </a:cubicBezTo>
                  <a:cubicBezTo>
                    <a:pt x="15257" y="1643"/>
                    <a:pt x="15247" y="1641"/>
                    <a:pt x="15237" y="1641"/>
                  </a:cubicBezTo>
                  <a:cubicBezTo>
                    <a:pt x="15224" y="1641"/>
                    <a:pt x="15211" y="1645"/>
                    <a:pt x="15198" y="1655"/>
                  </a:cubicBezTo>
                  <a:cubicBezTo>
                    <a:pt x="15185" y="1665"/>
                    <a:pt x="15172" y="1680"/>
                    <a:pt x="15159" y="1701"/>
                  </a:cubicBezTo>
                  <a:cubicBezTo>
                    <a:pt x="15145" y="1722"/>
                    <a:pt x="15131" y="1750"/>
                    <a:pt x="15116" y="1786"/>
                  </a:cubicBezTo>
                  <a:cubicBezTo>
                    <a:pt x="15101" y="1821"/>
                    <a:pt x="15085" y="1865"/>
                    <a:pt x="15068" y="1917"/>
                  </a:cubicBezTo>
                  <a:cubicBezTo>
                    <a:pt x="15068" y="2246"/>
                    <a:pt x="15068" y="2575"/>
                    <a:pt x="15068" y="2904"/>
                  </a:cubicBezTo>
                  <a:cubicBezTo>
                    <a:pt x="15068" y="2916"/>
                    <a:pt x="15066" y="2927"/>
                    <a:pt x="15062" y="2936"/>
                  </a:cubicBezTo>
                  <a:cubicBezTo>
                    <a:pt x="15059" y="2945"/>
                    <a:pt x="15052" y="2954"/>
                    <a:pt x="15044" y="2961"/>
                  </a:cubicBezTo>
                  <a:cubicBezTo>
                    <a:pt x="15035" y="2968"/>
                    <a:pt x="15023" y="2974"/>
                    <a:pt x="15009" y="2979"/>
                  </a:cubicBezTo>
                  <a:cubicBezTo>
                    <a:pt x="14994" y="2984"/>
                    <a:pt x="14975" y="2988"/>
                    <a:pt x="14953" y="2991"/>
                  </a:cubicBezTo>
                  <a:cubicBezTo>
                    <a:pt x="14930" y="2994"/>
                    <a:pt x="14912" y="2995"/>
                    <a:pt x="14897" y="2994"/>
                  </a:cubicBezTo>
                  <a:cubicBezTo>
                    <a:pt x="14883" y="2993"/>
                    <a:pt x="14871" y="2990"/>
                    <a:pt x="14862" y="2985"/>
                  </a:cubicBezTo>
                  <a:cubicBezTo>
                    <a:pt x="14853" y="2980"/>
                    <a:pt x="14847" y="2974"/>
                    <a:pt x="14843" y="2965"/>
                  </a:cubicBezTo>
                  <a:cubicBezTo>
                    <a:pt x="14840" y="2956"/>
                    <a:pt x="14838" y="2946"/>
                    <a:pt x="14838" y="2934"/>
                  </a:cubicBezTo>
                  <a:cubicBezTo>
                    <a:pt x="14838" y="2393"/>
                    <a:pt x="14838" y="1851"/>
                    <a:pt x="14838" y="1310"/>
                  </a:cubicBezTo>
                  <a:cubicBezTo>
                    <a:pt x="14838" y="1298"/>
                    <a:pt x="14839" y="1287"/>
                    <a:pt x="14842" y="1278"/>
                  </a:cubicBezTo>
                  <a:cubicBezTo>
                    <a:pt x="14846" y="1269"/>
                    <a:pt x="14851" y="1262"/>
                    <a:pt x="14859" y="1256"/>
                  </a:cubicBezTo>
                  <a:cubicBezTo>
                    <a:pt x="14867" y="1251"/>
                    <a:pt x="14877" y="1247"/>
                    <a:pt x="14889" y="1244"/>
                  </a:cubicBezTo>
                  <a:cubicBezTo>
                    <a:pt x="14902" y="1242"/>
                    <a:pt x="14918" y="1241"/>
                    <a:pt x="14936" y="1242"/>
                  </a:cubicBezTo>
                  <a:cubicBezTo>
                    <a:pt x="14956" y="1243"/>
                    <a:pt x="14972" y="1246"/>
                    <a:pt x="14985" y="1250"/>
                  </a:cubicBezTo>
                  <a:cubicBezTo>
                    <a:pt x="14998" y="1253"/>
                    <a:pt x="15007" y="1258"/>
                    <a:pt x="15014" y="1265"/>
                  </a:cubicBezTo>
                  <a:cubicBezTo>
                    <a:pt x="15021" y="1271"/>
                    <a:pt x="15026" y="1279"/>
                    <a:pt x="15030" y="1288"/>
                  </a:cubicBezTo>
                  <a:cubicBezTo>
                    <a:pt x="15033" y="1297"/>
                    <a:pt x="15034" y="1307"/>
                    <a:pt x="15034" y="1319"/>
                  </a:cubicBezTo>
                  <a:cubicBezTo>
                    <a:pt x="15034" y="1385"/>
                    <a:pt x="15034" y="1451"/>
                    <a:pt x="15034" y="1517"/>
                  </a:cubicBezTo>
                  <a:cubicBezTo>
                    <a:pt x="15056" y="1458"/>
                    <a:pt x="15075" y="1410"/>
                    <a:pt x="15094" y="1373"/>
                  </a:cubicBezTo>
                  <a:cubicBezTo>
                    <a:pt x="15113" y="1335"/>
                    <a:pt x="15131" y="1306"/>
                    <a:pt x="15148" y="1284"/>
                  </a:cubicBezTo>
                  <a:cubicBezTo>
                    <a:pt x="15165" y="1263"/>
                    <a:pt x="15182" y="1248"/>
                    <a:pt x="15199" y="1241"/>
                  </a:cubicBezTo>
                  <a:cubicBezTo>
                    <a:pt x="15216" y="1233"/>
                    <a:pt x="15233" y="1230"/>
                    <a:pt x="15250" y="1231"/>
                  </a:cubicBezTo>
                  <a:close/>
                  <a:moveTo>
                    <a:pt x="14279" y="1175"/>
                  </a:moveTo>
                  <a:cubicBezTo>
                    <a:pt x="14347" y="1178"/>
                    <a:pt x="14405" y="1203"/>
                    <a:pt x="14454" y="1247"/>
                  </a:cubicBezTo>
                  <a:cubicBezTo>
                    <a:pt x="14502" y="1290"/>
                    <a:pt x="14542" y="1350"/>
                    <a:pt x="14573" y="1424"/>
                  </a:cubicBezTo>
                  <a:cubicBezTo>
                    <a:pt x="14604" y="1498"/>
                    <a:pt x="14627" y="1584"/>
                    <a:pt x="14641" y="1683"/>
                  </a:cubicBezTo>
                  <a:cubicBezTo>
                    <a:pt x="14656" y="1783"/>
                    <a:pt x="14663" y="1890"/>
                    <a:pt x="14663" y="2006"/>
                  </a:cubicBezTo>
                  <a:cubicBezTo>
                    <a:pt x="14663" y="2031"/>
                    <a:pt x="14663" y="2056"/>
                    <a:pt x="14663" y="2081"/>
                  </a:cubicBezTo>
                  <a:cubicBezTo>
                    <a:pt x="14663" y="2137"/>
                    <a:pt x="14657" y="2180"/>
                    <a:pt x="14645" y="2208"/>
                  </a:cubicBezTo>
                  <a:cubicBezTo>
                    <a:pt x="14632" y="2235"/>
                    <a:pt x="14615" y="2250"/>
                    <a:pt x="14593" y="2251"/>
                  </a:cubicBezTo>
                  <a:cubicBezTo>
                    <a:pt x="14428" y="2259"/>
                    <a:pt x="14262" y="2268"/>
                    <a:pt x="14097" y="2275"/>
                  </a:cubicBezTo>
                  <a:cubicBezTo>
                    <a:pt x="14097" y="2350"/>
                    <a:pt x="14101" y="2417"/>
                    <a:pt x="14109" y="2477"/>
                  </a:cubicBezTo>
                  <a:cubicBezTo>
                    <a:pt x="14117" y="2537"/>
                    <a:pt x="14130" y="2588"/>
                    <a:pt x="14148" y="2629"/>
                  </a:cubicBezTo>
                  <a:cubicBezTo>
                    <a:pt x="14166" y="2669"/>
                    <a:pt x="14190" y="2700"/>
                    <a:pt x="14218" y="2719"/>
                  </a:cubicBezTo>
                  <a:cubicBezTo>
                    <a:pt x="14246" y="2738"/>
                    <a:pt x="14280" y="2746"/>
                    <a:pt x="14320" y="2742"/>
                  </a:cubicBezTo>
                  <a:cubicBezTo>
                    <a:pt x="14360" y="2739"/>
                    <a:pt x="14395" y="2729"/>
                    <a:pt x="14426" y="2714"/>
                  </a:cubicBezTo>
                  <a:cubicBezTo>
                    <a:pt x="14456" y="2699"/>
                    <a:pt x="14483" y="2684"/>
                    <a:pt x="14505" y="2667"/>
                  </a:cubicBezTo>
                  <a:cubicBezTo>
                    <a:pt x="14527" y="2651"/>
                    <a:pt x="14545" y="2636"/>
                    <a:pt x="14560" y="2623"/>
                  </a:cubicBezTo>
                  <a:cubicBezTo>
                    <a:pt x="14575" y="2610"/>
                    <a:pt x="14587" y="2603"/>
                    <a:pt x="14596" y="2602"/>
                  </a:cubicBezTo>
                  <a:cubicBezTo>
                    <a:pt x="14601" y="2602"/>
                    <a:pt x="14606" y="2603"/>
                    <a:pt x="14609" y="2607"/>
                  </a:cubicBezTo>
                  <a:cubicBezTo>
                    <a:pt x="14613" y="2611"/>
                    <a:pt x="14616" y="2619"/>
                    <a:pt x="14619" y="2630"/>
                  </a:cubicBezTo>
                  <a:cubicBezTo>
                    <a:pt x="14621" y="2641"/>
                    <a:pt x="14623" y="2656"/>
                    <a:pt x="14624" y="2677"/>
                  </a:cubicBezTo>
                  <a:cubicBezTo>
                    <a:pt x="14625" y="2697"/>
                    <a:pt x="14625" y="2723"/>
                    <a:pt x="14625" y="2754"/>
                  </a:cubicBezTo>
                  <a:cubicBezTo>
                    <a:pt x="14625" y="2781"/>
                    <a:pt x="14625" y="2805"/>
                    <a:pt x="14624" y="2824"/>
                  </a:cubicBezTo>
                  <a:cubicBezTo>
                    <a:pt x="14623" y="2843"/>
                    <a:pt x="14623" y="2860"/>
                    <a:pt x="14621" y="2874"/>
                  </a:cubicBezTo>
                  <a:cubicBezTo>
                    <a:pt x="14620" y="2887"/>
                    <a:pt x="14618" y="2899"/>
                    <a:pt x="14616" y="2909"/>
                  </a:cubicBezTo>
                  <a:cubicBezTo>
                    <a:pt x="14613" y="2918"/>
                    <a:pt x="14610" y="2928"/>
                    <a:pt x="14606" y="2937"/>
                  </a:cubicBezTo>
                  <a:cubicBezTo>
                    <a:pt x="14602" y="2946"/>
                    <a:pt x="14591" y="2959"/>
                    <a:pt x="14574" y="2976"/>
                  </a:cubicBezTo>
                  <a:cubicBezTo>
                    <a:pt x="14556" y="2993"/>
                    <a:pt x="14534" y="3011"/>
                    <a:pt x="14506" y="3029"/>
                  </a:cubicBezTo>
                  <a:cubicBezTo>
                    <a:pt x="14479" y="3047"/>
                    <a:pt x="14447" y="3063"/>
                    <a:pt x="14412" y="3079"/>
                  </a:cubicBezTo>
                  <a:cubicBezTo>
                    <a:pt x="14377" y="3094"/>
                    <a:pt x="14339" y="3104"/>
                    <a:pt x="14299" y="3110"/>
                  </a:cubicBezTo>
                  <a:cubicBezTo>
                    <a:pt x="14226" y="3119"/>
                    <a:pt x="14163" y="3107"/>
                    <a:pt x="14108" y="3075"/>
                  </a:cubicBezTo>
                  <a:cubicBezTo>
                    <a:pt x="14054" y="3042"/>
                    <a:pt x="14008" y="2987"/>
                    <a:pt x="13971" y="2911"/>
                  </a:cubicBezTo>
                  <a:cubicBezTo>
                    <a:pt x="13935" y="2834"/>
                    <a:pt x="13908" y="2734"/>
                    <a:pt x="13890" y="2612"/>
                  </a:cubicBezTo>
                  <a:cubicBezTo>
                    <a:pt x="13871" y="2489"/>
                    <a:pt x="13863" y="2345"/>
                    <a:pt x="13863" y="2178"/>
                  </a:cubicBezTo>
                  <a:cubicBezTo>
                    <a:pt x="13863" y="2020"/>
                    <a:pt x="13872" y="1877"/>
                    <a:pt x="13891" y="1749"/>
                  </a:cubicBezTo>
                  <a:cubicBezTo>
                    <a:pt x="13910" y="1623"/>
                    <a:pt x="13937" y="1516"/>
                    <a:pt x="13973" y="1429"/>
                  </a:cubicBezTo>
                  <a:cubicBezTo>
                    <a:pt x="14009" y="1342"/>
                    <a:pt x="14053" y="1277"/>
                    <a:pt x="14105" y="1234"/>
                  </a:cubicBezTo>
                  <a:cubicBezTo>
                    <a:pt x="14156" y="1191"/>
                    <a:pt x="14214" y="1171"/>
                    <a:pt x="14279" y="1175"/>
                  </a:cubicBezTo>
                  <a:close/>
                  <a:moveTo>
                    <a:pt x="12739" y="1102"/>
                  </a:moveTo>
                  <a:cubicBezTo>
                    <a:pt x="12795" y="1104"/>
                    <a:pt x="12842" y="1128"/>
                    <a:pt x="12880" y="1172"/>
                  </a:cubicBezTo>
                  <a:cubicBezTo>
                    <a:pt x="12919" y="1217"/>
                    <a:pt x="12949" y="1276"/>
                    <a:pt x="12973" y="1350"/>
                  </a:cubicBezTo>
                  <a:cubicBezTo>
                    <a:pt x="12996" y="1424"/>
                    <a:pt x="13013" y="1510"/>
                    <a:pt x="13024" y="1608"/>
                  </a:cubicBezTo>
                  <a:cubicBezTo>
                    <a:pt x="13034" y="1706"/>
                    <a:pt x="13039" y="1824"/>
                    <a:pt x="13039" y="1961"/>
                  </a:cubicBezTo>
                  <a:cubicBezTo>
                    <a:pt x="13039" y="2352"/>
                    <a:pt x="13039" y="2742"/>
                    <a:pt x="13039" y="3133"/>
                  </a:cubicBezTo>
                  <a:cubicBezTo>
                    <a:pt x="13039" y="3147"/>
                    <a:pt x="13037" y="3160"/>
                    <a:pt x="13034" y="3171"/>
                  </a:cubicBezTo>
                  <a:cubicBezTo>
                    <a:pt x="13030" y="3182"/>
                    <a:pt x="13024" y="3191"/>
                    <a:pt x="13015" y="3199"/>
                  </a:cubicBezTo>
                  <a:cubicBezTo>
                    <a:pt x="13007" y="3207"/>
                    <a:pt x="12995" y="3214"/>
                    <a:pt x="12980" y="3219"/>
                  </a:cubicBezTo>
                  <a:cubicBezTo>
                    <a:pt x="12965" y="3224"/>
                    <a:pt x="12947" y="3227"/>
                    <a:pt x="12925" y="3229"/>
                  </a:cubicBezTo>
                  <a:cubicBezTo>
                    <a:pt x="12902" y="3232"/>
                    <a:pt x="12883" y="3232"/>
                    <a:pt x="12868" y="3230"/>
                  </a:cubicBezTo>
                  <a:cubicBezTo>
                    <a:pt x="12853" y="3227"/>
                    <a:pt x="12842" y="3223"/>
                    <a:pt x="12833" y="3217"/>
                  </a:cubicBezTo>
                  <a:cubicBezTo>
                    <a:pt x="12824" y="3210"/>
                    <a:pt x="12818" y="3202"/>
                    <a:pt x="12815" y="3191"/>
                  </a:cubicBezTo>
                  <a:cubicBezTo>
                    <a:pt x="12811" y="3181"/>
                    <a:pt x="12809" y="3169"/>
                    <a:pt x="12809" y="3154"/>
                  </a:cubicBezTo>
                  <a:cubicBezTo>
                    <a:pt x="12809" y="2788"/>
                    <a:pt x="12809" y="2421"/>
                    <a:pt x="12809" y="2055"/>
                  </a:cubicBezTo>
                  <a:cubicBezTo>
                    <a:pt x="12809" y="1961"/>
                    <a:pt x="12806" y="1888"/>
                    <a:pt x="12800" y="1835"/>
                  </a:cubicBezTo>
                  <a:cubicBezTo>
                    <a:pt x="12795" y="1782"/>
                    <a:pt x="12786" y="1736"/>
                    <a:pt x="12775" y="1698"/>
                  </a:cubicBezTo>
                  <a:cubicBezTo>
                    <a:pt x="12764" y="1659"/>
                    <a:pt x="12750" y="1630"/>
                    <a:pt x="12733" y="1608"/>
                  </a:cubicBezTo>
                  <a:cubicBezTo>
                    <a:pt x="12715" y="1587"/>
                    <a:pt x="12695" y="1577"/>
                    <a:pt x="12672" y="1576"/>
                  </a:cubicBezTo>
                  <a:cubicBezTo>
                    <a:pt x="12642" y="1576"/>
                    <a:pt x="12613" y="1601"/>
                    <a:pt x="12583" y="1652"/>
                  </a:cubicBezTo>
                  <a:cubicBezTo>
                    <a:pt x="12553" y="1703"/>
                    <a:pt x="12522" y="1778"/>
                    <a:pt x="12489" y="1876"/>
                  </a:cubicBezTo>
                  <a:cubicBezTo>
                    <a:pt x="12489" y="2311"/>
                    <a:pt x="12489" y="2747"/>
                    <a:pt x="12489" y="3182"/>
                  </a:cubicBezTo>
                  <a:cubicBezTo>
                    <a:pt x="12489" y="3197"/>
                    <a:pt x="12487" y="3210"/>
                    <a:pt x="12484" y="3221"/>
                  </a:cubicBezTo>
                  <a:cubicBezTo>
                    <a:pt x="12480" y="3232"/>
                    <a:pt x="12474" y="3242"/>
                    <a:pt x="12465" y="3250"/>
                  </a:cubicBezTo>
                  <a:cubicBezTo>
                    <a:pt x="12456" y="3258"/>
                    <a:pt x="12444" y="3265"/>
                    <a:pt x="12429" y="3270"/>
                  </a:cubicBezTo>
                  <a:cubicBezTo>
                    <a:pt x="12415" y="3275"/>
                    <a:pt x="12396" y="3278"/>
                    <a:pt x="12373" y="3280"/>
                  </a:cubicBezTo>
                  <a:cubicBezTo>
                    <a:pt x="12351" y="3282"/>
                    <a:pt x="12332" y="3282"/>
                    <a:pt x="12317" y="3279"/>
                  </a:cubicBezTo>
                  <a:cubicBezTo>
                    <a:pt x="12303" y="3277"/>
                    <a:pt x="12291" y="3272"/>
                    <a:pt x="12282" y="3266"/>
                  </a:cubicBezTo>
                  <a:cubicBezTo>
                    <a:pt x="12273" y="3259"/>
                    <a:pt x="12267" y="3250"/>
                    <a:pt x="12263" y="3239"/>
                  </a:cubicBezTo>
                  <a:cubicBezTo>
                    <a:pt x="12260" y="3228"/>
                    <a:pt x="12258" y="3216"/>
                    <a:pt x="12258" y="3201"/>
                  </a:cubicBezTo>
                  <a:cubicBezTo>
                    <a:pt x="12258" y="2537"/>
                    <a:pt x="12258" y="1874"/>
                    <a:pt x="12258" y="1211"/>
                  </a:cubicBezTo>
                  <a:cubicBezTo>
                    <a:pt x="12258" y="1196"/>
                    <a:pt x="12259" y="1183"/>
                    <a:pt x="12262" y="1172"/>
                  </a:cubicBezTo>
                  <a:cubicBezTo>
                    <a:pt x="12265" y="1161"/>
                    <a:pt x="12271" y="1152"/>
                    <a:pt x="12279" y="1144"/>
                  </a:cubicBezTo>
                  <a:cubicBezTo>
                    <a:pt x="12287" y="1137"/>
                    <a:pt x="12297" y="1132"/>
                    <a:pt x="12310" y="1129"/>
                  </a:cubicBezTo>
                  <a:cubicBezTo>
                    <a:pt x="12322" y="1126"/>
                    <a:pt x="12338" y="1124"/>
                    <a:pt x="12357" y="1125"/>
                  </a:cubicBezTo>
                  <a:cubicBezTo>
                    <a:pt x="12376" y="1126"/>
                    <a:pt x="12393" y="1128"/>
                    <a:pt x="12406" y="1132"/>
                  </a:cubicBezTo>
                  <a:cubicBezTo>
                    <a:pt x="12418" y="1136"/>
                    <a:pt x="12428" y="1142"/>
                    <a:pt x="12435" y="1150"/>
                  </a:cubicBezTo>
                  <a:cubicBezTo>
                    <a:pt x="12442" y="1157"/>
                    <a:pt x="12447" y="1167"/>
                    <a:pt x="12450" y="1178"/>
                  </a:cubicBezTo>
                  <a:cubicBezTo>
                    <a:pt x="12454" y="1189"/>
                    <a:pt x="12455" y="1202"/>
                    <a:pt x="12455" y="1217"/>
                  </a:cubicBezTo>
                  <a:cubicBezTo>
                    <a:pt x="12455" y="1292"/>
                    <a:pt x="12455" y="1368"/>
                    <a:pt x="12455" y="1444"/>
                  </a:cubicBezTo>
                  <a:cubicBezTo>
                    <a:pt x="12500" y="1327"/>
                    <a:pt x="12546" y="1241"/>
                    <a:pt x="12593" y="1184"/>
                  </a:cubicBezTo>
                  <a:cubicBezTo>
                    <a:pt x="12640" y="1127"/>
                    <a:pt x="12689" y="1100"/>
                    <a:pt x="12739" y="1102"/>
                  </a:cubicBezTo>
                  <a:close/>
                  <a:moveTo>
                    <a:pt x="11195" y="1050"/>
                  </a:moveTo>
                  <a:cubicBezTo>
                    <a:pt x="11259" y="1052"/>
                    <a:pt x="11314" y="1069"/>
                    <a:pt x="11360" y="1102"/>
                  </a:cubicBezTo>
                  <a:cubicBezTo>
                    <a:pt x="11405" y="1135"/>
                    <a:pt x="11443" y="1185"/>
                    <a:pt x="11472" y="1251"/>
                  </a:cubicBezTo>
                  <a:cubicBezTo>
                    <a:pt x="11502" y="1317"/>
                    <a:pt x="11523" y="1402"/>
                    <a:pt x="11537" y="1506"/>
                  </a:cubicBezTo>
                  <a:cubicBezTo>
                    <a:pt x="11550" y="1609"/>
                    <a:pt x="11557" y="1731"/>
                    <a:pt x="11557" y="1873"/>
                  </a:cubicBezTo>
                  <a:cubicBezTo>
                    <a:pt x="11557" y="2335"/>
                    <a:pt x="11557" y="2797"/>
                    <a:pt x="11557" y="3259"/>
                  </a:cubicBezTo>
                  <a:cubicBezTo>
                    <a:pt x="11557" y="3280"/>
                    <a:pt x="11554" y="3297"/>
                    <a:pt x="11548" y="3310"/>
                  </a:cubicBezTo>
                  <a:cubicBezTo>
                    <a:pt x="11542" y="3323"/>
                    <a:pt x="11532" y="3332"/>
                    <a:pt x="11519" y="3339"/>
                  </a:cubicBezTo>
                  <a:cubicBezTo>
                    <a:pt x="11506" y="3345"/>
                    <a:pt x="11486" y="3349"/>
                    <a:pt x="11460" y="3351"/>
                  </a:cubicBezTo>
                  <a:cubicBezTo>
                    <a:pt x="11433" y="3353"/>
                    <a:pt x="11413" y="3351"/>
                    <a:pt x="11400" y="3347"/>
                  </a:cubicBezTo>
                  <a:cubicBezTo>
                    <a:pt x="11388" y="3342"/>
                    <a:pt x="11379" y="3334"/>
                    <a:pt x="11374" y="3322"/>
                  </a:cubicBezTo>
                  <a:cubicBezTo>
                    <a:pt x="11368" y="3309"/>
                    <a:pt x="11366" y="3293"/>
                    <a:pt x="11366" y="3271"/>
                  </a:cubicBezTo>
                  <a:cubicBezTo>
                    <a:pt x="11366" y="3216"/>
                    <a:pt x="11366" y="3161"/>
                    <a:pt x="11366" y="3106"/>
                  </a:cubicBezTo>
                  <a:cubicBezTo>
                    <a:pt x="11332" y="3199"/>
                    <a:pt x="11294" y="3273"/>
                    <a:pt x="11250" y="3327"/>
                  </a:cubicBezTo>
                  <a:cubicBezTo>
                    <a:pt x="11207" y="3381"/>
                    <a:pt x="11159" y="3410"/>
                    <a:pt x="11107" y="3413"/>
                  </a:cubicBezTo>
                  <a:cubicBezTo>
                    <a:pt x="11063" y="3416"/>
                    <a:pt x="11023" y="3404"/>
                    <a:pt x="10986" y="3377"/>
                  </a:cubicBezTo>
                  <a:cubicBezTo>
                    <a:pt x="10950" y="3350"/>
                    <a:pt x="10918" y="3308"/>
                    <a:pt x="10892" y="3252"/>
                  </a:cubicBezTo>
                  <a:cubicBezTo>
                    <a:pt x="10865" y="3196"/>
                    <a:pt x="10844" y="3125"/>
                    <a:pt x="10830" y="3040"/>
                  </a:cubicBezTo>
                  <a:cubicBezTo>
                    <a:pt x="10815" y="2956"/>
                    <a:pt x="10808" y="2856"/>
                    <a:pt x="10808" y="2742"/>
                  </a:cubicBezTo>
                  <a:cubicBezTo>
                    <a:pt x="10808" y="2618"/>
                    <a:pt x="10817" y="2511"/>
                    <a:pt x="10836" y="2419"/>
                  </a:cubicBezTo>
                  <a:cubicBezTo>
                    <a:pt x="10854" y="2328"/>
                    <a:pt x="10882" y="2252"/>
                    <a:pt x="10919" y="2192"/>
                  </a:cubicBezTo>
                  <a:cubicBezTo>
                    <a:pt x="10956" y="2133"/>
                    <a:pt x="11003" y="2088"/>
                    <a:pt x="11058" y="2059"/>
                  </a:cubicBezTo>
                  <a:cubicBezTo>
                    <a:pt x="11113" y="2030"/>
                    <a:pt x="11177" y="2016"/>
                    <a:pt x="11250" y="2015"/>
                  </a:cubicBezTo>
                  <a:cubicBezTo>
                    <a:pt x="11277" y="2015"/>
                    <a:pt x="11303" y="2014"/>
                    <a:pt x="11330" y="2014"/>
                  </a:cubicBezTo>
                  <a:cubicBezTo>
                    <a:pt x="11330" y="1972"/>
                    <a:pt x="11330" y="1930"/>
                    <a:pt x="11330" y="1888"/>
                  </a:cubicBezTo>
                  <a:cubicBezTo>
                    <a:pt x="11330" y="1823"/>
                    <a:pt x="11327" y="1766"/>
                    <a:pt x="11322" y="1717"/>
                  </a:cubicBezTo>
                  <a:cubicBezTo>
                    <a:pt x="11317" y="1668"/>
                    <a:pt x="11308" y="1627"/>
                    <a:pt x="11296" y="1594"/>
                  </a:cubicBezTo>
                  <a:cubicBezTo>
                    <a:pt x="11284" y="1561"/>
                    <a:pt x="11269" y="1537"/>
                    <a:pt x="11249" y="1521"/>
                  </a:cubicBezTo>
                  <a:cubicBezTo>
                    <a:pt x="11229" y="1506"/>
                    <a:pt x="11204" y="1498"/>
                    <a:pt x="11175" y="1497"/>
                  </a:cubicBezTo>
                  <a:cubicBezTo>
                    <a:pt x="11136" y="1497"/>
                    <a:pt x="11101" y="1508"/>
                    <a:pt x="11071" y="1529"/>
                  </a:cubicBezTo>
                  <a:cubicBezTo>
                    <a:pt x="11041" y="1551"/>
                    <a:pt x="11014" y="1575"/>
                    <a:pt x="10991" y="1602"/>
                  </a:cubicBezTo>
                  <a:cubicBezTo>
                    <a:pt x="10967" y="1628"/>
                    <a:pt x="10948" y="1653"/>
                    <a:pt x="10932" y="1675"/>
                  </a:cubicBezTo>
                  <a:cubicBezTo>
                    <a:pt x="10917" y="1697"/>
                    <a:pt x="10904" y="1708"/>
                    <a:pt x="10894" y="1708"/>
                  </a:cubicBezTo>
                  <a:cubicBezTo>
                    <a:pt x="10887" y="1708"/>
                    <a:pt x="10881" y="1702"/>
                    <a:pt x="10876" y="1691"/>
                  </a:cubicBezTo>
                  <a:cubicBezTo>
                    <a:pt x="10871" y="1680"/>
                    <a:pt x="10867" y="1664"/>
                    <a:pt x="10863" y="1644"/>
                  </a:cubicBezTo>
                  <a:cubicBezTo>
                    <a:pt x="10860" y="1623"/>
                    <a:pt x="10857" y="1598"/>
                    <a:pt x="10855" y="1568"/>
                  </a:cubicBezTo>
                  <a:cubicBezTo>
                    <a:pt x="10854" y="1538"/>
                    <a:pt x="10853" y="1505"/>
                    <a:pt x="10853" y="1468"/>
                  </a:cubicBezTo>
                  <a:cubicBezTo>
                    <a:pt x="10853" y="1419"/>
                    <a:pt x="10854" y="1380"/>
                    <a:pt x="10857" y="1352"/>
                  </a:cubicBezTo>
                  <a:cubicBezTo>
                    <a:pt x="10860" y="1324"/>
                    <a:pt x="10866" y="1298"/>
                    <a:pt x="10875" y="1275"/>
                  </a:cubicBezTo>
                  <a:cubicBezTo>
                    <a:pt x="10883" y="1252"/>
                    <a:pt x="10898" y="1227"/>
                    <a:pt x="10920" y="1200"/>
                  </a:cubicBezTo>
                  <a:cubicBezTo>
                    <a:pt x="10941" y="1173"/>
                    <a:pt x="10966" y="1148"/>
                    <a:pt x="10995" y="1125"/>
                  </a:cubicBezTo>
                  <a:cubicBezTo>
                    <a:pt x="11024" y="1102"/>
                    <a:pt x="11055" y="1083"/>
                    <a:pt x="11090" y="1069"/>
                  </a:cubicBezTo>
                  <a:cubicBezTo>
                    <a:pt x="11124" y="1055"/>
                    <a:pt x="11159" y="1049"/>
                    <a:pt x="11195" y="1050"/>
                  </a:cubicBezTo>
                  <a:close/>
                  <a:moveTo>
                    <a:pt x="8391" y="1007"/>
                  </a:moveTo>
                  <a:cubicBezTo>
                    <a:pt x="8455" y="1008"/>
                    <a:pt x="8510" y="1025"/>
                    <a:pt x="8556" y="1059"/>
                  </a:cubicBezTo>
                  <a:cubicBezTo>
                    <a:pt x="8602" y="1093"/>
                    <a:pt x="8639" y="1145"/>
                    <a:pt x="8669" y="1216"/>
                  </a:cubicBezTo>
                  <a:cubicBezTo>
                    <a:pt x="8698" y="1286"/>
                    <a:pt x="8720" y="1377"/>
                    <a:pt x="8733" y="1488"/>
                  </a:cubicBezTo>
                  <a:cubicBezTo>
                    <a:pt x="8747" y="1599"/>
                    <a:pt x="8754" y="1730"/>
                    <a:pt x="8754" y="1882"/>
                  </a:cubicBezTo>
                  <a:cubicBezTo>
                    <a:pt x="8754" y="2378"/>
                    <a:pt x="8754" y="2874"/>
                    <a:pt x="8754" y="3370"/>
                  </a:cubicBezTo>
                  <a:cubicBezTo>
                    <a:pt x="8754" y="3393"/>
                    <a:pt x="8751" y="3412"/>
                    <a:pt x="8744" y="3425"/>
                  </a:cubicBezTo>
                  <a:cubicBezTo>
                    <a:pt x="8738" y="3438"/>
                    <a:pt x="8729" y="3448"/>
                    <a:pt x="8715" y="3454"/>
                  </a:cubicBezTo>
                  <a:cubicBezTo>
                    <a:pt x="8702" y="3460"/>
                    <a:pt x="8683" y="3463"/>
                    <a:pt x="8657" y="3463"/>
                  </a:cubicBezTo>
                  <a:cubicBezTo>
                    <a:pt x="8629" y="3464"/>
                    <a:pt x="8609" y="3461"/>
                    <a:pt x="8596" y="3455"/>
                  </a:cubicBezTo>
                  <a:cubicBezTo>
                    <a:pt x="8584" y="3450"/>
                    <a:pt x="8575" y="3440"/>
                    <a:pt x="8570" y="3427"/>
                  </a:cubicBezTo>
                  <a:cubicBezTo>
                    <a:pt x="8565" y="3414"/>
                    <a:pt x="8562" y="3396"/>
                    <a:pt x="8562" y="3373"/>
                  </a:cubicBezTo>
                  <a:cubicBezTo>
                    <a:pt x="8562" y="3314"/>
                    <a:pt x="8562" y="3255"/>
                    <a:pt x="8562" y="3196"/>
                  </a:cubicBezTo>
                  <a:cubicBezTo>
                    <a:pt x="8528" y="3294"/>
                    <a:pt x="8490" y="3371"/>
                    <a:pt x="8446" y="3426"/>
                  </a:cubicBezTo>
                  <a:cubicBezTo>
                    <a:pt x="8403" y="3481"/>
                    <a:pt x="8355" y="3508"/>
                    <a:pt x="8302" y="3509"/>
                  </a:cubicBezTo>
                  <a:cubicBezTo>
                    <a:pt x="8258" y="3509"/>
                    <a:pt x="8218" y="3494"/>
                    <a:pt x="8182" y="3463"/>
                  </a:cubicBezTo>
                  <a:cubicBezTo>
                    <a:pt x="8145" y="3433"/>
                    <a:pt x="8114" y="3387"/>
                    <a:pt x="8087" y="3327"/>
                  </a:cubicBezTo>
                  <a:cubicBezTo>
                    <a:pt x="8060" y="3266"/>
                    <a:pt x="8040" y="3191"/>
                    <a:pt x="8025" y="3101"/>
                  </a:cubicBezTo>
                  <a:cubicBezTo>
                    <a:pt x="8010" y="3012"/>
                    <a:pt x="8003" y="2907"/>
                    <a:pt x="8003" y="2788"/>
                  </a:cubicBezTo>
                  <a:cubicBezTo>
                    <a:pt x="8003" y="2659"/>
                    <a:pt x="8012" y="2546"/>
                    <a:pt x="8031" y="2451"/>
                  </a:cubicBezTo>
                  <a:cubicBezTo>
                    <a:pt x="8049" y="2356"/>
                    <a:pt x="8077" y="2277"/>
                    <a:pt x="8115" y="2215"/>
                  </a:cubicBezTo>
                  <a:cubicBezTo>
                    <a:pt x="8152" y="2152"/>
                    <a:pt x="8198" y="2106"/>
                    <a:pt x="8253" y="2077"/>
                  </a:cubicBezTo>
                  <a:cubicBezTo>
                    <a:pt x="8309" y="2047"/>
                    <a:pt x="8373" y="2032"/>
                    <a:pt x="8446" y="2032"/>
                  </a:cubicBezTo>
                  <a:cubicBezTo>
                    <a:pt x="8473" y="2032"/>
                    <a:pt x="8499" y="2031"/>
                    <a:pt x="8526" y="2031"/>
                  </a:cubicBezTo>
                  <a:cubicBezTo>
                    <a:pt x="8526" y="1987"/>
                    <a:pt x="8526" y="1942"/>
                    <a:pt x="8526" y="1897"/>
                  </a:cubicBezTo>
                  <a:cubicBezTo>
                    <a:pt x="8526" y="1828"/>
                    <a:pt x="8523" y="1767"/>
                    <a:pt x="8518" y="1715"/>
                  </a:cubicBezTo>
                  <a:cubicBezTo>
                    <a:pt x="8513" y="1663"/>
                    <a:pt x="8504" y="1619"/>
                    <a:pt x="8492" y="1584"/>
                  </a:cubicBezTo>
                  <a:cubicBezTo>
                    <a:pt x="8480" y="1549"/>
                    <a:pt x="8464" y="1524"/>
                    <a:pt x="8444" y="1507"/>
                  </a:cubicBezTo>
                  <a:cubicBezTo>
                    <a:pt x="8424" y="1491"/>
                    <a:pt x="8400" y="1482"/>
                    <a:pt x="8370" y="1482"/>
                  </a:cubicBezTo>
                  <a:cubicBezTo>
                    <a:pt x="8332" y="1482"/>
                    <a:pt x="8297" y="1494"/>
                    <a:pt x="8267" y="1517"/>
                  </a:cubicBezTo>
                  <a:cubicBezTo>
                    <a:pt x="8236" y="1540"/>
                    <a:pt x="8209" y="1566"/>
                    <a:pt x="8186" y="1594"/>
                  </a:cubicBezTo>
                  <a:cubicBezTo>
                    <a:pt x="8163" y="1622"/>
                    <a:pt x="8143" y="1648"/>
                    <a:pt x="8127" y="1671"/>
                  </a:cubicBezTo>
                  <a:cubicBezTo>
                    <a:pt x="8112" y="1694"/>
                    <a:pt x="8099" y="1706"/>
                    <a:pt x="8089" y="1706"/>
                  </a:cubicBezTo>
                  <a:cubicBezTo>
                    <a:pt x="8083" y="1706"/>
                    <a:pt x="8077" y="1700"/>
                    <a:pt x="8071" y="1689"/>
                  </a:cubicBezTo>
                  <a:cubicBezTo>
                    <a:pt x="8066" y="1677"/>
                    <a:pt x="8062" y="1660"/>
                    <a:pt x="8058" y="1639"/>
                  </a:cubicBezTo>
                  <a:cubicBezTo>
                    <a:pt x="8055" y="1617"/>
                    <a:pt x="8052" y="1591"/>
                    <a:pt x="8051" y="1559"/>
                  </a:cubicBezTo>
                  <a:cubicBezTo>
                    <a:pt x="8049" y="1528"/>
                    <a:pt x="8048" y="1493"/>
                    <a:pt x="8048" y="1455"/>
                  </a:cubicBezTo>
                  <a:cubicBezTo>
                    <a:pt x="8048" y="1403"/>
                    <a:pt x="8049" y="1363"/>
                    <a:pt x="8052" y="1333"/>
                  </a:cubicBezTo>
                  <a:cubicBezTo>
                    <a:pt x="8055" y="1303"/>
                    <a:pt x="8061" y="1276"/>
                    <a:pt x="8070" y="1252"/>
                  </a:cubicBezTo>
                  <a:cubicBezTo>
                    <a:pt x="8079" y="1228"/>
                    <a:pt x="8094" y="1201"/>
                    <a:pt x="8115" y="1172"/>
                  </a:cubicBezTo>
                  <a:cubicBezTo>
                    <a:pt x="8137" y="1143"/>
                    <a:pt x="8162" y="1116"/>
                    <a:pt x="8191" y="1092"/>
                  </a:cubicBezTo>
                  <a:cubicBezTo>
                    <a:pt x="8219" y="1067"/>
                    <a:pt x="8251" y="1046"/>
                    <a:pt x="8285" y="1031"/>
                  </a:cubicBezTo>
                  <a:cubicBezTo>
                    <a:pt x="8319" y="1015"/>
                    <a:pt x="8354" y="1007"/>
                    <a:pt x="8391" y="1007"/>
                  </a:cubicBezTo>
                  <a:close/>
                  <a:moveTo>
                    <a:pt x="6344" y="1019"/>
                  </a:moveTo>
                  <a:cubicBezTo>
                    <a:pt x="6370" y="1019"/>
                    <a:pt x="6395" y="1023"/>
                    <a:pt x="6419" y="1033"/>
                  </a:cubicBezTo>
                  <a:cubicBezTo>
                    <a:pt x="6443" y="1042"/>
                    <a:pt x="6465" y="1054"/>
                    <a:pt x="6485" y="1069"/>
                  </a:cubicBezTo>
                  <a:cubicBezTo>
                    <a:pt x="6504" y="1083"/>
                    <a:pt x="6521" y="1099"/>
                    <a:pt x="6535" y="1116"/>
                  </a:cubicBezTo>
                  <a:cubicBezTo>
                    <a:pt x="6548" y="1133"/>
                    <a:pt x="6558" y="1148"/>
                    <a:pt x="6564" y="1160"/>
                  </a:cubicBezTo>
                  <a:cubicBezTo>
                    <a:pt x="6569" y="1172"/>
                    <a:pt x="6574" y="1184"/>
                    <a:pt x="6576" y="1197"/>
                  </a:cubicBezTo>
                  <a:cubicBezTo>
                    <a:pt x="6578" y="1209"/>
                    <a:pt x="6580" y="1224"/>
                    <a:pt x="6582" y="1241"/>
                  </a:cubicBezTo>
                  <a:cubicBezTo>
                    <a:pt x="6583" y="1258"/>
                    <a:pt x="6584" y="1279"/>
                    <a:pt x="6585" y="1305"/>
                  </a:cubicBezTo>
                  <a:cubicBezTo>
                    <a:pt x="6586" y="1330"/>
                    <a:pt x="6586" y="1362"/>
                    <a:pt x="6586" y="1399"/>
                  </a:cubicBezTo>
                  <a:cubicBezTo>
                    <a:pt x="6586" y="1444"/>
                    <a:pt x="6586" y="1480"/>
                    <a:pt x="6585" y="1507"/>
                  </a:cubicBezTo>
                  <a:cubicBezTo>
                    <a:pt x="6584" y="1535"/>
                    <a:pt x="6582" y="1557"/>
                    <a:pt x="6580" y="1574"/>
                  </a:cubicBezTo>
                  <a:cubicBezTo>
                    <a:pt x="6578" y="1590"/>
                    <a:pt x="6575" y="1601"/>
                    <a:pt x="6571" y="1607"/>
                  </a:cubicBezTo>
                  <a:cubicBezTo>
                    <a:pt x="6568" y="1613"/>
                    <a:pt x="6563" y="1616"/>
                    <a:pt x="6559" y="1616"/>
                  </a:cubicBezTo>
                  <a:cubicBezTo>
                    <a:pt x="6553" y="1616"/>
                    <a:pt x="6544" y="1607"/>
                    <a:pt x="6533" y="1590"/>
                  </a:cubicBezTo>
                  <a:cubicBezTo>
                    <a:pt x="6521" y="1573"/>
                    <a:pt x="6506" y="1554"/>
                    <a:pt x="6489" y="1535"/>
                  </a:cubicBezTo>
                  <a:cubicBezTo>
                    <a:pt x="6471" y="1515"/>
                    <a:pt x="6451" y="1497"/>
                    <a:pt x="6428" y="1480"/>
                  </a:cubicBezTo>
                  <a:cubicBezTo>
                    <a:pt x="6405" y="1463"/>
                    <a:pt x="6379" y="1455"/>
                    <a:pt x="6349" y="1455"/>
                  </a:cubicBezTo>
                  <a:cubicBezTo>
                    <a:pt x="6329" y="1455"/>
                    <a:pt x="6310" y="1461"/>
                    <a:pt x="6295" y="1472"/>
                  </a:cubicBezTo>
                  <a:cubicBezTo>
                    <a:pt x="6280" y="1484"/>
                    <a:pt x="6267" y="1500"/>
                    <a:pt x="6257" y="1521"/>
                  </a:cubicBezTo>
                  <a:cubicBezTo>
                    <a:pt x="6248" y="1542"/>
                    <a:pt x="6240" y="1567"/>
                    <a:pt x="6235" y="1596"/>
                  </a:cubicBezTo>
                  <a:cubicBezTo>
                    <a:pt x="6230" y="1624"/>
                    <a:pt x="6228" y="1655"/>
                    <a:pt x="6228" y="1687"/>
                  </a:cubicBezTo>
                  <a:cubicBezTo>
                    <a:pt x="6228" y="1738"/>
                    <a:pt x="6234" y="1780"/>
                    <a:pt x="6245" y="1814"/>
                  </a:cubicBezTo>
                  <a:cubicBezTo>
                    <a:pt x="6257" y="1848"/>
                    <a:pt x="6272" y="1879"/>
                    <a:pt x="6291" y="1905"/>
                  </a:cubicBezTo>
                  <a:cubicBezTo>
                    <a:pt x="6310" y="1931"/>
                    <a:pt x="6332" y="1955"/>
                    <a:pt x="6356" y="1978"/>
                  </a:cubicBezTo>
                  <a:cubicBezTo>
                    <a:pt x="6381" y="2001"/>
                    <a:pt x="6405" y="2026"/>
                    <a:pt x="6430" y="2053"/>
                  </a:cubicBezTo>
                  <a:cubicBezTo>
                    <a:pt x="6455" y="2080"/>
                    <a:pt x="6479" y="2112"/>
                    <a:pt x="6504" y="2148"/>
                  </a:cubicBezTo>
                  <a:cubicBezTo>
                    <a:pt x="6528" y="2184"/>
                    <a:pt x="6550" y="2229"/>
                    <a:pt x="6569" y="2281"/>
                  </a:cubicBezTo>
                  <a:cubicBezTo>
                    <a:pt x="6588" y="2334"/>
                    <a:pt x="6603" y="2397"/>
                    <a:pt x="6615" y="2470"/>
                  </a:cubicBezTo>
                  <a:cubicBezTo>
                    <a:pt x="6626" y="2543"/>
                    <a:pt x="6632" y="2629"/>
                    <a:pt x="6632" y="2729"/>
                  </a:cubicBezTo>
                  <a:cubicBezTo>
                    <a:pt x="6632" y="2854"/>
                    <a:pt x="6623" y="2964"/>
                    <a:pt x="6606" y="3058"/>
                  </a:cubicBezTo>
                  <a:cubicBezTo>
                    <a:pt x="6588" y="3153"/>
                    <a:pt x="6564" y="3232"/>
                    <a:pt x="6532" y="3295"/>
                  </a:cubicBezTo>
                  <a:cubicBezTo>
                    <a:pt x="6500" y="3358"/>
                    <a:pt x="6462" y="3404"/>
                    <a:pt x="6419" y="3435"/>
                  </a:cubicBezTo>
                  <a:cubicBezTo>
                    <a:pt x="6375" y="3465"/>
                    <a:pt x="6328" y="3480"/>
                    <a:pt x="6277" y="3478"/>
                  </a:cubicBezTo>
                  <a:cubicBezTo>
                    <a:pt x="6246" y="3477"/>
                    <a:pt x="6217" y="3469"/>
                    <a:pt x="6189" y="3456"/>
                  </a:cubicBezTo>
                  <a:cubicBezTo>
                    <a:pt x="6161" y="3443"/>
                    <a:pt x="6136" y="3427"/>
                    <a:pt x="6114" y="3407"/>
                  </a:cubicBezTo>
                  <a:cubicBezTo>
                    <a:pt x="6092" y="3388"/>
                    <a:pt x="6073" y="3368"/>
                    <a:pt x="6059" y="3348"/>
                  </a:cubicBezTo>
                  <a:cubicBezTo>
                    <a:pt x="6044" y="3328"/>
                    <a:pt x="6033" y="3309"/>
                    <a:pt x="6026" y="3292"/>
                  </a:cubicBezTo>
                  <a:cubicBezTo>
                    <a:pt x="6020" y="3275"/>
                    <a:pt x="6014" y="3248"/>
                    <a:pt x="6011" y="3211"/>
                  </a:cubicBezTo>
                  <a:cubicBezTo>
                    <a:pt x="6007" y="3175"/>
                    <a:pt x="6005" y="3121"/>
                    <a:pt x="6005" y="3050"/>
                  </a:cubicBezTo>
                  <a:cubicBezTo>
                    <a:pt x="6005" y="3003"/>
                    <a:pt x="6006" y="2965"/>
                    <a:pt x="6007" y="2937"/>
                  </a:cubicBezTo>
                  <a:cubicBezTo>
                    <a:pt x="6008" y="2908"/>
                    <a:pt x="6010" y="2886"/>
                    <a:pt x="6012" y="2869"/>
                  </a:cubicBezTo>
                  <a:cubicBezTo>
                    <a:pt x="6015" y="2852"/>
                    <a:pt x="6018" y="2841"/>
                    <a:pt x="6022" y="2835"/>
                  </a:cubicBezTo>
                  <a:cubicBezTo>
                    <a:pt x="6025" y="2830"/>
                    <a:pt x="6030" y="2827"/>
                    <a:pt x="6035" y="2827"/>
                  </a:cubicBezTo>
                  <a:cubicBezTo>
                    <a:pt x="6042" y="2827"/>
                    <a:pt x="6052" y="2838"/>
                    <a:pt x="6065" y="2858"/>
                  </a:cubicBezTo>
                  <a:cubicBezTo>
                    <a:pt x="6079" y="2879"/>
                    <a:pt x="6095" y="2902"/>
                    <a:pt x="6115" y="2926"/>
                  </a:cubicBezTo>
                  <a:cubicBezTo>
                    <a:pt x="6134" y="2951"/>
                    <a:pt x="6157" y="2975"/>
                    <a:pt x="6183" y="2996"/>
                  </a:cubicBezTo>
                  <a:cubicBezTo>
                    <a:pt x="6209" y="3018"/>
                    <a:pt x="6239" y="3030"/>
                    <a:pt x="6272" y="3031"/>
                  </a:cubicBezTo>
                  <a:cubicBezTo>
                    <a:pt x="6293" y="3031"/>
                    <a:pt x="6312" y="3026"/>
                    <a:pt x="6328" y="3015"/>
                  </a:cubicBezTo>
                  <a:cubicBezTo>
                    <a:pt x="6344" y="3004"/>
                    <a:pt x="6358" y="2988"/>
                    <a:pt x="6370" y="2967"/>
                  </a:cubicBezTo>
                  <a:cubicBezTo>
                    <a:pt x="6382" y="2946"/>
                    <a:pt x="6391" y="2919"/>
                    <a:pt x="6397" y="2887"/>
                  </a:cubicBezTo>
                  <a:cubicBezTo>
                    <a:pt x="6403" y="2854"/>
                    <a:pt x="6407" y="2817"/>
                    <a:pt x="6407" y="2774"/>
                  </a:cubicBezTo>
                  <a:cubicBezTo>
                    <a:pt x="6407" y="2725"/>
                    <a:pt x="6401" y="2683"/>
                    <a:pt x="6390" y="2648"/>
                  </a:cubicBezTo>
                  <a:cubicBezTo>
                    <a:pt x="6378" y="2613"/>
                    <a:pt x="6363" y="2582"/>
                    <a:pt x="6344" y="2555"/>
                  </a:cubicBezTo>
                  <a:cubicBezTo>
                    <a:pt x="6326" y="2529"/>
                    <a:pt x="6305" y="2504"/>
                    <a:pt x="6281" y="2481"/>
                  </a:cubicBezTo>
                  <a:cubicBezTo>
                    <a:pt x="6257" y="2458"/>
                    <a:pt x="6233" y="2432"/>
                    <a:pt x="6208" y="2404"/>
                  </a:cubicBezTo>
                  <a:cubicBezTo>
                    <a:pt x="6183" y="2376"/>
                    <a:pt x="6159" y="2344"/>
                    <a:pt x="6135" y="2308"/>
                  </a:cubicBezTo>
                  <a:cubicBezTo>
                    <a:pt x="6112" y="2272"/>
                    <a:pt x="6091" y="2228"/>
                    <a:pt x="6072" y="2176"/>
                  </a:cubicBezTo>
                  <a:cubicBezTo>
                    <a:pt x="6053" y="2124"/>
                    <a:pt x="6038" y="2062"/>
                    <a:pt x="6027" y="1989"/>
                  </a:cubicBezTo>
                  <a:cubicBezTo>
                    <a:pt x="6015" y="1916"/>
                    <a:pt x="6010" y="1828"/>
                    <a:pt x="6010" y="1726"/>
                  </a:cubicBezTo>
                  <a:cubicBezTo>
                    <a:pt x="6010" y="1623"/>
                    <a:pt x="6017" y="1528"/>
                    <a:pt x="6033" y="1441"/>
                  </a:cubicBezTo>
                  <a:cubicBezTo>
                    <a:pt x="6048" y="1354"/>
                    <a:pt x="6070" y="1280"/>
                    <a:pt x="6099" y="1218"/>
                  </a:cubicBezTo>
                  <a:cubicBezTo>
                    <a:pt x="6128" y="1156"/>
                    <a:pt x="6163" y="1107"/>
                    <a:pt x="6204" y="1073"/>
                  </a:cubicBezTo>
                  <a:cubicBezTo>
                    <a:pt x="6246" y="1038"/>
                    <a:pt x="6292" y="1020"/>
                    <a:pt x="6344" y="1019"/>
                  </a:cubicBezTo>
                  <a:close/>
                  <a:moveTo>
                    <a:pt x="2405" y="1144"/>
                  </a:moveTo>
                  <a:cubicBezTo>
                    <a:pt x="2473" y="1140"/>
                    <a:pt x="2532" y="1160"/>
                    <a:pt x="2580" y="1203"/>
                  </a:cubicBezTo>
                  <a:cubicBezTo>
                    <a:pt x="2629" y="1246"/>
                    <a:pt x="2669" y="1308"/>
                    <a:pt x="2700" y="1388"/>
                  </a:cubicBezTo>
                  <a:cubicBezTo>
                    <a:pt x="2731" y="1468"/>
                    <a:pt x="2754" y="1564"/>
                    <a:pt x="2768" y="1675"/>
                  </a:cubicBezTo>
                  <a:cubicBezTo>
                    <a:pt x="2783" y="1787"/>
                    <a:pt x="2790" y="1908"/>
                    <a:pt x="2790" y="2039"/>
                  </a:cubicBezTo>
                  <a:cubicBezTo>
                    <a:pt x="2790" y="2067"/>
                    <a:pt x="2790" y="2095"/>
                    <a:pt x="2790" y="2123"/>
                  </a:cubicBezTo>
                  <a:cubicBezTo>
                    <a:pt x="2790" y="2187"/>
                    <a:pt x="2784" y="2234"/>
                    <a:pt x="2772" y="2264"/>
                  </a:cubicBezTo>
                  <a:cubicBezTo>
                    <a:pt x="2759" y="2294"/>
                    <a:pt x="2742" y="2309"/>
                    <a:pt x="2720" y="2308"/>
                  </a:cubicBezTo>
                  <a:cubicBezTo>
                    <a:pt x="2554" y="2301"/>
                    <a:pt x="2388" y="2294"/>
                    <a:pt x="2223" y="2286"/>
                  </a:cubicBezTo>
                  <a:cubicBezTo>
                    <a:pt x="2223" y="2362"/>
                    <a:pt x="2227" y="2431"/>
                    <a:pt x="2235" y="2494"/>
                  </a:cubicBezTo>
                  <a:cubicBezTo>
                    <a:pt x="2243" y="2557"/>
                    <a:pt x="2256" y="2610"/>
                    <a:pt x="2274" y="2655"/>
                  </a:cubicBezTo>
                  <a:cubicBezTo>
                    <a:pt x="2293" y="2700"/>
                    <a:pt x="2316" y="2735"/>
                    <a:pt x="2344" y="2760"/>
                  </a:cubicBezTo>
                  <a:cubicBezTo>
                    <a:pt x="2372" y="2785"/>
                    <a:pt x="2406" y="2800"/>
                    <a:pt x="2446" y="2803"/>
                  </a:cubicBezTo>
                  <a:cubicBezTo>
                    <a:pt x="2486" y="2806"/>
                    <a:pt x="2522" y="2803"/>
                    <a:pt x="2552" y="2792"/>
                  </a:cubicBezTo>
                  <a:cubicBezTo>
                    <a:pt x="2583" y="2782"/>
                    <a:pt x="2609" y="2769"/>
                    <a:pt x="2632" y="2755"/>
                  </a:cubicBezTo>
                  <a:cubicBezTo>
                    <a:pt x="2654" y="2741"/>
                    <a:pt x="2672" y="2728"/>
                    <a:pt x="2687" y="2716"/>
                  </a:cubicBezTo>
                  <a:cubicBezTo>
                    <a:pt x="2702" y="2704"/>
                    <a:pt x="2713" y="2698"/>
                    <a:pt x="2723" y="2699"/>
                  </a:cubicBezTo>
                  <a:cubicBezTo>
                    <a:pt x="2728" y="2699"/>
                    <a:pt x="2733" y="2702"/>
                    <a:pt x="2736" y="2707"/>
                  </a:cubicBezTo>
                  <a:cubicBezTo>
                    <a:pt x="2740" y="2712"/>
                    <a:pt x="2743" y="2721"/>
                    <a:pt x="2746" y="2734"/>
                  </a:cubicBezTo>
                  <a:cubicBezTo>
                    <a:pt x="2748" y="2746"/>
                    <a:pt x="2750" y="2764"/>
                    <a:pt x="2751" y="2787"/>
                  </a:cubicBezTo>
                  <a:cubicBezTo>
                    <a:pt x="2752" y="2810"/>
                    <a:pt x="2752" y="2839"/>
                    <a:pt x="2752" y="2874"/>
                  </a:cubicBezTo>
                  <a:cubicBezTo>
                    <a:pt x="2752" y="2904"/>
                    <a:pt x="2752" y="2930"/>
                    <a:pt x="2751" y="2952"/>
                  </a:cubicBezTo>
                  <a:cubicBezTo>
                    <a:pt x="2750" y="2973"/>
                    <a:pt x="2750" y="2992"/>
                    <a:pt x="2748" y="3007"/>
                  </a:cubicBezTo>
                  <a:cubicBezTo>
                    <a:pt x="2747" y="3022"/>
                    <a:pt x="2745" y="3035"/>
                    <a:pt x="2743" y="3045"/>
                  </a:cubicBezTo>
                  <a:cubicBezTo>
                    <a:pt x="2740" y="3055"/>
                    <a:pt x="2737" y="3065"/>
                    <a:pt x="2733" y="3074"/>
                  </a:cubicBezTo>
                  <a:cubicBezTo>
                    <a:pt x="2729" y="3083"/>
                    <a:pt x="2718" y="3096"/>
                    <a:pt x="2701" y="3110"/>
                  </a:cubicBezTo>
                  <a:cubicBezTo>
                    <a:pt x="2683" y="3125"/>
                    <a:pt x="2660" y="3139"/>
                    <a:pt x="2633" y="3152"/>
                  </a:cubicBezTo>
                  <a:cubicBezTo>
                    <a:pt x="2605" y="3165"/>
                    <a:pt x="2574" y="3175"/>
                    <a:pt x="2539" y="3183"/>
                  </a:cubicBezTo>
                  <a:cubicBezTo>
                    <a:pt x="2503" y="3191"/>
                    <a:pt x="2465" y="3192"/>
                    <a:pt x="2425" y="3188"/>
                  </a:cubicBezTo>
                  <a:cubicBezTo>
                    <a:pt x="2352" y="3179"/>
                    <a:pt x="2289" y="3151"/>
                    <a:pt x="2234" y="3105"/>
                  </a:cubicBezTo>
                  <a:cubicBezTo>
                    <a:pt x="2180" y="3059"/>
                    <a:pt x="2134" y="2994"/>
                    <a:pt x="2097" y="2910"/>
                  </a:cubicBezTo>
                  <a:cubicBezTo>
                    <a:pt x="2061" y="2826"/>
                    <a:pt x="2034" y="2722"/>
                    <a:pt x="2016" y="2599"/>
                  </a:cubicBezTo>
                  <a:cubicBezTo>
                    <a:pt x="1998" y="2476"/>
                    <a:pt x="1989" y="2333"/>
                    <a:pt x="1989" y="2170"/>
                  </a:cubicBezTo>
                  <a:cubicBezTo>
                    <a:pt x="1989" y="2014"/>
                    <a:pt x="1998" y="1874"/>
                    <a:pt x="2017" y="1749"/>
                  </a:cubicBezTo>
                  <a:cubicBezTo>
                    <a:pt x="2036" y="1624"/>
                    <a:pt x="2063" y="1517"/>
                    <a:pt x="2099" y="1429"/>
                  </a:cubicBezTo>
                  <a:cubicBezTo>
                    <a:pt x="2136" y="1340"/>
                    <a:pt x="2179" y="1271"/>
                    <a:pt x="2231" y="1222"/>
                  </a:cubicBezTo>
                  <a:cubicBezTo>
                    <a:pt x="2282" y="1173"/>
                    <a:pt x="2340" y="1147"/>
                    <a:pt x="2405" y="1144"/>
                  </a:cubicBezTo>
                  <a:close/>
                  <a:moveTo>
                    <a:pt x="10115" y="763"/>
                  </a:moveTo>
                  <a:cubicBezTo>
                    <a:pt x="10115" y="1118"/>
                    <a:pt x="10115" y="1473"/>
                    <a:pt x="10115" y="1828"/>
                  </a:cubicBezTo>
                  <a:cubicBezTo>
                    <a:pt x="10151" y="1828"/>
                    <a:pt x="10188" y="1828"/>
                    <a:pt x="10224" y="1828"/>
                  </a:cubicBezTo>
                  <a:cubicBezTo>
                    <a:pt x="10263" y="1828"/>
                    <a:pt x="10295" y="1814"/>
                    <a:pt x="10321" y="1787"/>
                  </a:cubicBezTo>
                  <a:cubicBezTo>
                    <a:pt x="10347" y="1760"/>
                    <a:pt x="10368" y="1721"/>
                    <a:pt x="10385" y="1672"/>
                  </a:cubicBezTo>
                  <a:cubicBezTo>
                    <a:pt x="10402" y="1623"/>
                    <a:pt x="10414" y="1565"/>
                    <a:pt x="10423" y="1497"/>
                  </a:cubicBezTo>
                  <a:cubicBezTo>
                    <a:pt x="10431" y="1429"/>
                    <a:pt x="10436" y="1355"/>
                    <a:pt x="10436" y="1275"/>
                  </a:cubicBezTo>
                  <a:cubicBezTo>
                    <a:pt x="10436" y="1165"/>
                    <a:pt x="10428" y="1076"/>
                    <a:pt x="10414" y="1005"/>
                  </a:cubicBezTo>
                  <a:cubicBezTo>
                    <a:pt x="10399" y="934"/>
                    <a:pt x="10381" y="881"/>
                    <a:pt x="10359" y="847"/>
                  </a:cubicBezTo>
                  <a:cubicBezTo>
                    <a:pt x="10338" y="813"/>
                    <a:pt x="10315" y="791"/>
                    <a:pt x="10292" y="781"/>
                  </a:cubicBezTo>
                  <a:cubicBezTo>
                    <a:pt x="10268" y="772"/>
                    <a:pt x="10244" y="767"/>
                    <a:pt x="10218" y="766"/>
                  </a:cubicBezTo>
                  <a:cubicBezTo>
                    <a:pt x="10184" y="765"/>
                    <a:pt x="10150" y="764"/>
                    <a:pt x="10115" y="763"/>
                  </a:cubicBezTo>
                  <a:close/>
                  <a:moveTo>
                    <a:pt x="13407" y="679"/>
                  </a:moveTo>
                  <a:cubicBezTo>
                    <a:pt x="13430" y="681"/>
                    <a:pt x="13448" y="684"/>
                    <a:pt x="13463" y="689"/>
                  </a:cubicBezTo>
                  <a:cubicBezTo>
                    <a:pt x="13478" y="694"/>
                    <a:pt x="13490" y="700"/>
                    <a:pt x="13499" y="708"/>
                  </a:cubicBezTo>
                  <a:cubicBezTo>
                    <a:pt x="13507" y="716"/>
                    <a:pt x="13513" y="726"/>
                    <a:pt x="13517" y="737"/>
                  </a:cubicBezTo>
                  <a:cubicBezTo>
                    <a:pt x="13521" y="749"/>
                    <a:pt x="13522" y="761"/>
                    <a:pt x="13522" y="775"/>
                  </a:cubicBezTo>
                  <a:cubicBezTo>
                    <a:pt x="13522" y="911"/>
                    <a:pt x="13522" y="1047"/>
                    <a:pt x="13522" y="1184"/>
                  </a:cubicBezTo>
                  <a:cubicBezTo>
                    <a:pt x="13582" y="1186"/>
                    <a:pt x="13641" y="1189"/>
                    <a:pt x="13700" y="1191"/>
                  </a:cubicBezTo>
                  <a:cubicBezTo>
                    <a:pt x="13706" y="1192"/>
                    <a:pt x="13711" y="1195"/>
                    <a:pt x="13716" y="1202"/>
                  </a:cubicBezTo>
                  <a:cubicBezTo>
                    <a:pt x="13721" y="1209"/>
                    <a:pt x="13724" y="1221"/>
                    <a:pt x="13727" y="1236"/>
                  </a:cubicBezTo>
                  <a:cubicBezTo>
                    <a:pt x="13731" y="1252"/>
                    <a:pt x="13733" y="1273"/>
                    <a:pt x="13734" y="1300"/>
                  </a:cubicBezTo>
                  <a:cubicBezTo>
                    <a:pt x="13736" y="1327"/>
                    <a:pt x="13737" y="1360"/>
                    <a:pt x="13737" y="1399"/>
                  </a:cubicBezTo>
                  <a:cubicBezTo>
                    <a:pt x="13737" y="1473"/>
                    <a:pt x="13734" y="1526"/>
                    <a:pt x="13727" y="1557"/>
                  </a:cubicBezTo>
                  <a:cubicBezTo>
                    <a:pt x="13721" y="1589"/>
                    <a:pt x="13713" y="1605"/>
                    <a:pt x="13701" y="1605"/>
                  </a:cubicBezTo>
                  <a:cubicBezTo>
                    <a:pt x="13641" y="1604"/>
                    <a:pt x="13582" y="1603"/>
                    <a:pt x="13522" y="1603"/>
                  </a:cubicBezTo>
                  <a:cubicBezTo>
                    <a:pt x="13522" y="1889"/>
                    <a:pt x="13522" y="2176"/>
                    <a:pt x="13522" y="2463"/>
                  </a:cubicBezTo>
                  <a:cubicBezTo>
                    <a:pt x="13522" y="2563"/>
                    <a:pt x="13529" y="2638"/>
                    <a:pt x="13543" y="2687"/>
                  </a:cubicBezTo>
                  <a:cubicBezTo>
                    <a:pt x="13558" y="2735"/>
                    <a:pt x="13583" y="2758"/>
                    <a:pt x="13619" y="2756"/>
                  </a:cubicBezTo>
                  <a:cubicBezTo>
                    <a:pt x="13631" y="2755"/>
                    <a:pt x="13642" y="2751"/>
                    <a:pt x="13651" y="2746"/>
                  </a:cubicBezTo>
                  <a:cubicBezTo>
                    <a:pt x="13661" y="2740"/>
                    <a:pt x="13670" y="2734"/>
                    <a:pt x="13678" y="2727"/>
                  </a:cubicBezTo>
                  <a:cubicBezTo>
                    <a:pt x="13685" y="2721"/>
                    <a:pt x="13692" y="2715"/>
                    <a:pt x="13697" y="2710"/>
                  </a:cubicBezTo>
                  <a:cubicBezTo>
                    <a:pt x="13702" y="2705"/>
                    <a:pt x="13707" y="2702"/>
                    <a:pt x="13711" y="2702"/>
                  </a:cubicBezTo>
                  <a:cubicBezTo>
                    <a:pt x="13715" y="2701"/>
                    <a:pt x="13718" y="2703"/>
                    <a:pt x="13722" y="2708"/>
                  </a:cubicBezTo>
                  <a:cubicBezTo>
                    <a:pt x="13725" y="2712"/>
                    <a:pt x="13727" y="2722"/>
                    <a:pt x="13729" y="2736"/>
                  </a:cubicBezTo>
                  <a:cubicBezTo>
                    <a:pt x="13731" y="2750"/>
                    <a:pt x="13733" y="2769"/>
                    <a:pt x="13734" y="2793"/>
                  </a:cubicBezTo>
                  <a:cubicBezTo>
                    <a:pt x="13736" y="2817"/>
                    <a:pt x="13737" y="2848"/>
                    <a:pt x="13737" y="2885"/>
                  </a:cubicBezTo>
                  <a:cubicBezTo>
                    <a:pt x="13737" y="2945"/>
                    <a:pt x="13735" y="2990"/>
                    <a:pt x="13732" y="3022"/>
                  </a:cubicBezTo>
                  <a:cubicBezTo>
                    <a:pt x="13728" y="3054"/>
                    <a:pt x="13724" y="3077"/>
                    <a:pt x="13718" y="3090"/>
                  </a:cubicBezTo>
                  <a:cubicBezTo>
                    <a:pt x="13713" y="3104"/>
                    <a:pt x="13705" y="3116"/>
                    <a:pt x="13694" y="3127"/>
                  </a:cubicBezTo>
                  <a:cubicBezTo>
                    <a:pt x="13683" y="3139"/>
                    <a:pt x="13671" y="3149"/>
                    <a:pt x="13657" y="3158"/>
                  </a:cubicBezTo>
                  <a:cubicBezTo>
                    <a:pt x="13642" y="3167"/>
                    <a:pt x="13627" y="3175"/>
                    <a:pt x="13610" y="3181"/>
                  </a:cubicBezTo>
                  <a:cubicBezTo>
                    <a:pt x="13593" y="3187"/>
                    <a:pt x="13576" y="3190"/>
                    <a:pt x="13559" y="3192"/>
                  </a:cubicBezTo>
                  <a:cubicBezTo>
                    <a:pt x="13513" y="3198"/>
                    <a:pt x="13474" y="3189"/>
                    <a:pt x="13440" y="3166"/>
                  </a:cubicBezTo>
                  <a:cubicBezTo>
                    <a:pt x="13406" y="3144"/>
                    <a:pt x="13379" y="3106"/>
                    <a:pt x="13357" y="3053"/>
                  </a:cubicBezTo>
                  <a:cubicBezTo>
                    <a:pt x="13335" y="3001"/>
                    <a:pt x="13318" y="2933"/>
                    <a:pt x="13308" y="2850"/>
                  </a:cubicBezTo>
                  <a:cubicBezTo>
                    <a:pt x="13298" y="2768"/>
                    <a:pt x="13292" y="2669"/>
                    <a:pt x="13292" y="2555"/>
                  </a:cubicBezTo>
                  <a:cubicBezTo>
                    <a:pt x="13292" y="2237"/>
                    <a:pt x="13292" y="1918"/>
                    <a:pt x="13292" y="1600"/>
                  </a:cubicBezTo>
                  <a:cubicBezTo>
                    <a:pt x="13260" y="1600"/>
                    <a:pt x="13227" y="1599"/>
                    <a:pt x="13194" y="1599"/>
                  </a:cubicBezTo>
                  <a:cubicBezTo>
                    <a:pt x="13183" y="1599"/>
                    <a:pt x="13174" y="1582"/>
                    <a:pt x="13168" y="1549"/>
                  </a:cubicBezTo>
                  <a:cubicBezTo>
                    <a:pt x="13162" y="1516"/>
                    <a:pt x="13159" y="1461"/>
                    <a:pt x="13159" y="1383"/>
                  </a:cubicBezTo>
                  <a:cubicBezTo>
                    <a:pt x="13159" y="1343"/>
                    <a:pt x="13159" y="1308"/>
                    <a:pt x="13161" y="1280"/>
                  </a:cubicBezTo>
                  <a:cubicBezTo>
                    <a:pt x="13163" y="1252"/>
                    <a:pt x="13165" y="1230"/>
                    <a:pt x="13168" y="1214"/>
                  </a:cubicBezTo>
                  <a:cubicBezTo>
                    <a:pt x="13171" y="1198"/>
                    <a:pt x="13175" y="1186"/>
                    <a:pt x="13179" y="1180"/>
                  </a:cubicBezTo>
                  <a:cubicBezTo>
                    <a:pt x="13184" y="1173"/>
                    <a:pt x="13189" y="1170"/>
                    <a:pt x="13195" y="1170"/>
                  </a:cubicBezTo>
                  <a:cubicBezTo>
                    <a:pt x="13228" y="1171"/>
                    <a:pt x="13260" y="1172"/>
                    <a:pt x="13292" y="1174"/>
                  </a:cubicBezTo>
                  <a:cubicBezTo>
                    <a:pt x="13292" y="1035"/>
                    <a:pt x="13292" y="897"/>
                    <a:pt x="13292" y="758"/>
                  </a:cubicBezTo>
                  <a:cubicBezTo>
                    <a:pt x="13292" y="744"/>
                    <a:pt x="13294" y="732"/>
                    <a:pt x="13298" y="721"/>
                  </a:cubicBezTo>
                  <a:cubicBezTo>
                    <a:pt x="13301" y="710"/>
                    <a:pt x="13307" y="701"/>
                    <a:pt x="13316" y="694"/>
                  </a:cubicBezTo>
                  <a:cubicBezTo>
                    <a:pt x="13325" y="687"/>
                    <a:pt x="13337" y="682"/>
                    <a:pt x="13352" y="680"/>
                  </a:cubicBezTo>
                  <a:cubicBezTo>
                    <a:pt x="13367" y="678"/>
                    <a:pt x="13385" y="678"/>
                    <a:pt x="13407" y="679"/>
                  </a:cubicBezTo>
                  <a:close/>
                  <a:moveTo>
                    <a:pt x="9955" y="265"/>
                  </a:moveTo>
                  <a:cubicBezTo>
                    <a:pt x="10049" y="269"/>
                    <a:pt x="10142" y="272"/>
                    <a:pt x="10236" y="276"/>
                  </a:cubicBezTo>
                  <a:cubicBezTo>
                    <a:pt x="10264" y="277"/>
                    <a:pt x="10291" y="281"/>
                    <a:pt x="10316" y="287"/>
                  </a:cubicBezTo>
                  <a:cubicBezTo>
                    <a:pt x="10342" y="294"/>
                    <a:pt x="10372" y="307"/>
                    <a:pt x="10408" y="327"/>
                  </a:cubicBezTo>
                  <a:cubicBezTo>
                    <a:pt x="10444" y="347"/>
                    <a:pt x="10480" y="382"/>
                    <a:pt x="10516" y="434"/>
                  </a:cubicBezTo>
                  <a:cubicBezTo>
                    <a:pt x="10553" y="484"/>
                    <a:pt x="10584" y="548"/>
                    <a:pt x="10610" y="625"/>
                  </a:cubicBezTo>
                  <a:cubicBezTo>
                    <a:pt x="10635" y="702"/>
                    <a:pt x="10655" y="791"/>
                    <a:pt x="10668" y="892"/>
                  </a:cubicBezTo>
                  <a:cubicBezTo>
                    <a:pt x="10682" y="994"/>
                    <a:pt x="10689" y="1107"/>
                    <a:pt x="10689" y="1233"/>
                  </a:cubicBezTo>
                  <a:cubicBezTo>
                    <a:pt x="10689" y="1406"/>
                    <a:pt x="10678" y="1560"/>
                    <a:pt x="10657" y="1693"/>
                  </a:cubicBezTo>
                  <a:cubicBezTo>
                    <a:pt x="10636" y="1827"/>
                    <a:pt x="10606" y="1940"/>
                    <a:pt x="10566" y="2032"/>
                  </a:cubicBezTo>
                  <a:cubicBezTo>
                    <a:pt x="10526" y="2124"/>
                    <a:pt x="10477" y="2195"/>
                    <a:pt x="10419" y="2244"/>
                  </a:cubicBezTo>
                  <a:cubicBezTo>
                    <a:pt x="10361" y="2293"/>
                    <a:pt x="10293" y="2318"/>
                    <a:pt x="10215" y="2319"/>
                  </a:cubicBezTo>
                  <a:cubicBezTo>
                    <a:pt x="10182" y="2320"/>
                    <a:pt x="10148" y="2320"/>
                    <a:pt x="10115" y="2321"/>
                  </a:cubicBezTo>
                  <a:cubicBezTo>
                    <a:pt x="10115" y="2655"/>
                    <a:pt x="10115" y="2988"/>
                    <a:pt x="10115" y="3322"/>
                  </a:cubicBezTo>
                  <a:cubicBezTo>
                    <a:pt x="10115" y="3339"/>
                    <a:pt x="10113" y="3353"/>
                    <a:pt x="10109" y="3366"/>
                  </a:cubicBezTo>
                  <a:cubicBezTo>
                    <a:pt x="10105" y="3379"/>
                    <a:pt x="10099" y="3390"/>
                    <a:pt x="10090" y="3399"/>
                  </a:cubicBezTo>
                  <a:cubicBezTo>
                    <a:pt x="10080" y="3407"/>
                    <a:pt x="10068" y="3414"/>
                    <a:pt x="10053" y="3420"/>
                  </a:cubicBezTo>
                  <a:cubicBezTo>
                    <a:pt x="10037" y="3425"/>
                    <a:pt x="10018" y="3428"/>
                    <a:pt x="9994" y="3429"/>
                  </a:cubicBezTo>
                  <a:cubicBezTo>
                    <a:pt x="9970" y="3430"/>
                    <a:pt x="9951" y="3428"/>
                    <a:pt x="9935" y="3424"/>
                  </a:cubicBezTo>
                  <a:cubicBezTo>
                    <a:pt x="9920" y="3420"/>
                    <a:pt x="9907" y="3414"/>
                    <a:pt x="9898" y="3406"/>
                  </a:cubicBezTo>
                  <a:cubicBezTo>
                    <a:pt x="9889" y="3398"/>
                    <a:pt x="9882" y="3388"/>
                    <a:pt x="9879" y="3375"/>
                  </a:cubicBezTo>
                  <a:cubicBezTo>
                    <a:pt x="9875" y="3362"/>
                    <a:pt x="9873" y="3348"/>
                    <a:pt x="9873" y="3331"/>
                  </a:cubicBezTo>
                  <a:cubicBezTo>
                    <a:pt x="9873" y="2385"/>
                    <a:pt x="9873" y="1438"/>
                    <a:pt x="9873" y="492"/>
                  </a:cubicBezTo>
                  <a:cubicBezTo>
                    <a:pt x="9873" y="416"/>
                    <a:pt x="9881" y="359"/>
                    <a:pt x="9896" y="321"/>
                  </a:cubicBezTo>
                  <a:cubicBezTo>
                    <a:pt x="9911" y="283"/>
                    <a:pt x="9931" y="265"/>
                    <a:pt x="9955" y="265"/>
                  </a:cubicBezTo>
                  <a:close/>
                  <a:moveTo>
                    <a:pt x="3504" y="414"/>
                  </a:moveTo>
                  <a:cubicBezTo>
                    <a:pt x="3556" y="410"/>
                    <a:pt x="3609" y="406"/>
                    <a:pt x="3661" y="402"/>
                  </a:cubicBezTo>
                  <a:cubicBezTo>
                    <a:pt x="3690" y="400"/>
                    <a:pt x="3714" y="403"/>
                    <a:pt x="3734" y="413"/>
                  </a:cubicBezTo>
                  <a:cubicBezTo>
                    <a:pt x="3754" y="423"/>
                    <a:pt x="3772" y="440"/>
                    <a:pt x="3786" y="465"/>
                  </a:cubicBezTo>
                  <a:cubicBezTo>
                    <a:pt x="3801" y="490"/>
                    <a:pt x="3813" y="523"/>
                    <a:pt x="3823" y="565"/>
                  </a:cubicBezTo>
                  <a:cubicBezTo>
                    <a:pt x="3833" y="607"/>
                    <a:pt x="3841" y="659"/>
                    <a:pt x="3849" y="721"/>
                  </a:cubicBezTo>
                  <a:cubicBezTo>
                    <a:pt x="3935" y="1293"/>
                    <a:pt x="4020" y="1870"/>
                    <a:pt x="4106" y="2453"/>
                  </a:cubicBezTo>
                  <a:cubicBezTo>
                    <a:pt x="4107" y="2453"/>
                    <a:pt x="4108" y="2453"/>
                    <a:pt x="4110" y="2453"/>
                  </a:cubicBezTo>
                  <a:cubicBezTo>
                    <a:pt x="4199" y="1873"/>
                    <a:pt x="4287" y="1288"/>
                    <a:pt x="4376" y="698"/>
                  </a:cubicBezTo>
                  <a:cubicBezTo>
                    <a:pt x="4384" y="633"/>
                    <a:pt x="4393" y="578"/>
                    <a:pt x="4402" y="533"/>
                  </a:cubicBezTo>
                  <a:cubicBezTo>
                    <a:pt x="4412" y="488"/>
                    <a:pt x="4423" y="452"/>
                    <a:pt x="4435" y="423"/>
                  </a:cubicBezTo>
                  <a:cubicBezTo>
                    <a:pt x="4448" y="395"/>
                    <a:pt x="4463" y="375"/>
                    <a:pt x="4480" y="362"/>
                  </a:cubicBezTo>
                  <a:cubicBezTo>
                    <a:pt x="4497" y="349"/>
                    <a:pt x="4517" y="342"/>
                    <a:pt x="4539" y="341"/>
                  </a:cubicBezTo>
                  <a:cubicBezTo>
                    <a:pt x="4594" y="338"/>
                    <a:pt x="4648" y="334"/>
                    <a:pt x="4702" y="331"/>
                  </a:cubicBezTo>
                  <a:cubicBezTo>
                    <a:pt x="4719" y="330"/>
                    <a:pt x="4733" y="335"/>
                    <a:pt x="4745" y="345"/>
                  </a:cubicBezTo>
                  <a:cubicBezTo>
                    <a:pt x="4757" y="355"/>
                    <a:pt x="4767" y="371"/>
                    <a:pt x="4774" y="391"/>
                  </a:cubicBezTo>
                  <a:cubicBezTo>
                    <a:pt x="4782" y="412"/>
                    <a:pt x="4788" y="437"/>
                    <a:pt x="4792" y="467"/>
                  </a:cubicBezTo>
                  <a:cubicBezTo>
                    <a:pt x="4796" y="498"/>
                    <a:pt x="4798" y="532"/>
                    <a:pt x="4798" y="571"/>
                  </a:cubicBezTo>
                  <a:cubicBezTo>
                    <a:pt x="4798" y="1469"/>
                    <a:pt x="4798" y="2367"/>
                    <a:pt x="4798" y="3264"/>
                  </a:cubicBezTo>
                  <a:cubicBezTo>
                    <a:pt x="4798" y="3280"/>
                    <a:pt x="4796" y="3294"/>
                    <a:pt x="4793" y="3306"/>
                  </a:cubicBezTo>
                  <a:cubicBezTo>
                    <a:pt x="4789" y="3318"/>
                    <a:pt x="4783" y="3328"/>
                    <a:pt x="4774" y="3335"/>
                  </a:cubicBezTo>
                  <a:cubicBezTo>
                    <a:pt x="4765" y="3342"/>
                    <a:pt x="4754" y="3348"/>
                    <a:pt x="4739" y="3352"/>
                  </a:cubicBezTo>
                  <a:cubicBezTo>
                    <a:pt x="4724" y="3355"/>
                    <a:pt x="4706" y="3356"/>
                    <a:pt x="4683" y="3355"/>
                  </a:cubicBezTo>
                  <a:cubicBezTo>
                    <a:pt x="4661" y="3353"/>
                    <a:pt x="4642" y="3350"/>
                    <a:pt x="4628" y="3344"/>
                  </a:cubicBezTo>
                  <a:cubicBezTo>
                    <a:pt x="4613" y="3339"/>
                    <a:pt x="4601" y="3332"/>
                    <a:pt x="4593" y="3323"/>
                  </a:cubicBezTo>
                  <a:cubicBezTo>
                    <a:pt x="4584" y="3315"/>
                    <a:pt x="4578" y="3305"/>
                    <a:pt x="4574" y="3292"/>
                  </a:cubicBezTo>
                  <a:cubicBezTo>
                    <a:pt x="4571" y="3279"/>
                    <a:pt x="4569" y="3265"/>
                    <a:pt x="4569" y="3250"/>
                  </a:cubicBezTo>
                  <a:cubicBezTo>
                    <a:pt x="4569" y="2438"/>
                    <a:pt x="4569" y="1626"/>
                    <a:pt x="4569" y="814"/>
                  </a:cubicBezTo>
                  <a:cubicBezTo>
                    <a:pt x="4568" y="814"/>
                    <a:pt x="4568" y="814"/>
                    <a:pt x="4567" y="814"/>
                  </a:cubicBezTo>
                  <a:cubicBezTo>
                    <a:pt x="4453" y="1626"/>
                    <a:pt x="4338" y="2429"/>
                    <a:pt x="4222" y="3224"/>
                  </a:cubicBezTo>
                  <a:cubicBezTo>
                    <a:pt x="4220" y="3244"/>
                    <a:pt x="4216" y="3260"/>
                    <a:pt x="4211" y="3272"/>
                  </a:cubicBezTo>
                  <a:cubicBezTo>
                    <a:pt x="4205" y="3285"/>
                    <a:pt x="4198" y="3294"/>
                    <a:pt x="4188" y="3301"/>
                  </a:cubicBezTo>
                  <a:cubicBezTo>
                    <a:pt x="4179" y="3308"/>
                    <a:pt x="4166" y="3312"/>
                    <a:pt x="4152" y="3313"/>
                  </a:cubicBezTo>
                  <a:cubicBezTo>
                    <a:pt x="4137" y="3314"/>
                    <a:pt x="4119" y="3314"/>
                    <a:pt x="4098" y="3312"/>
                  </a:cubicBezTo>
                  <a:cubicBezTo>
                    <a:pt x="4078" y="3311"/>
                    <a:pt x="4060" y="3307"/>
                    <a:pt x="4045" y="3302"/>
                  </a:cubicBezTo>
                  <a:cubicBezTo>
                    <a:pt x="4031" y="3298"/>
                    <a:pt x="4018" y="3291"/>
                    <a:pt x="4009" y="3282"/>
                  </a:cubicBezTo>
                  <a:cubicBezTo>
                    <a:pt x="3999" y="3273"/>
                    <a:pt x="3992" y="3262"/>
                    <a:pt x="3986" y="3249"/>
                  </a:cubicBezTo>
                  <a:cubicBezTo>
                    <a:pt x="3981" y="3237"/>
                    <a:pt x="3977" y="3222"/>
                    <a:pt x="3975" y="3206"/>
                  </a:cubicBezTo>
                  <a:cubicBezTo>
                    <a:pt x="3865" y="2413"/>
                    <a:pt x="3755" y="1630"/>
                    <a:pt x="3643" y="856"/>
                  </a:cubicBezTo>
                  <a:cubicBezTo>
                    <a:pt x="3642" y="856"/>
                    <a:pt x="3642" y="856"/>
                    <a:pt x="3641" y="856"/>
                  </a:cubicBezTo>
                  <a:cubicBezTo>
                    <a:pt x="3641" y="1631"/>
                    <a:pt x="3641" y="2406"/>
                    <a:pt x="3641" y="3182"/>
                  </a:cubicBezTo>
                  <a:cubicBezTo>
                    <a:pt x="3641" y="3196"/>
                    <a:pt x="3640" y="3209"/>
                    <a:pt x="3636" y="3221"/>
                  </a:cubicBezTo>
                  <a:cubicBezTo>
                    <a:pt x="3633" y="3232"/>
                    <a:pt x="3627" y="3241"/>
                    <a:pt x="3617" y="3248"/>
                  </a:cubicBezTo>
                  <a:cubicBezTo>
                    <a:pt x="3608" y="3255"/>
                    <a:pt x="3596" y="3259"/>
                    <a:pt x="3582" y="3263"/>
                  </a:cubicBezTo>
                  <a:cubicBezTo>
                    <a:pt x="3568" y="3266"/>
                    <a:pt x="3549" y="3266"/>
                    <a:pt x="3527" y="3264"/>
                  </a:cubicBezTo>
                  <a:cubicBezTo>
                    <a:pt x="3505" y="3262"/>
                    <a:pt x="3486" y="3258"/>
                    <a:pt x="3472" y="3253"/>
                  </a:cubicBezTo>
                  <a:cubicBezTo>
                    <a:pt x="3457" y="3247"/>
                    <a:pt x="3445" y="3240"/>
                    <a:pt x="3436" y="3232"/>
                  </a:cubicBezTo>
                  <a:cubicBezTo>
                    <a:pt x="3427" y="3224"/>
                    <a:pt x="3421" y="3214"/>
                    <a:pt x="3418" y="3202"/>
                  </a:cubicBezTo>
                  <a:cubicBezTo>
                    <a:pt x="3414" y="3190"/>
                    <a:pt x="3413" y="3177"/>
                    <a:pt x="3413" y="3162"/>
                  </a:cubicBezTo>
                  <a:cubicBezTo>
                    <a:pt x="3413" y="2325"/>
                    <a:pt x="3413" y="1488"/>
                    <a:pt x="3413" y="650"/>
                  </a:cubicBezTo>
                  <a:cubicBezTo>
                    <a:pt x="3413" y="576"/>
                    <a:pt x="3421" y="519"/>
                    <a:pt x="3438" y="479"/>
                  </a:cubicBezTo>
                  <a:cubicBezTo>
                    <a:pt x="3454" y="438"/>
                    <a:pt x="3476" y="416"/>
                    <a:pt x="3504" y="414"/>
                  </a:cubicBezTo>
                  <a:close/>
                  <a:moveTo>
                    <a:pt x="36" y="797"/>
                  </a:moveTo>
                  <a:cubicBezTo>
                    <a:pt x="312" y="758"/>
                    <a:pt x="589" y="721"/>
                    <a:pt x="866" y="686"/>
                  </a:cubicBezTo>
                  <a:cubicBezTo>
                    <a:pt x="872" y="685"/>
                    <a:pt x="877" y="688"/>
                    <a:pt x="881" y="694"/>
                  </a:cubicBezTo>
                  <a:cubicBezTo>
                    <a:pt x="886" y="700"/>
                    <a:pt x="890" y="710"/>
                    <a:pt x="893" y="724"/>
                  </a:cubicBezTo>
                  <a:cubicBezTo>
                    <a:pt x="896" y="738"/>
                    <a:pt x="898" y="757"/>
                    <a:pt x="900" y="782"/>
                  </a:cubicBezTo>
                  <a:cubicBezTo>
                    <a:pt x="901" y="806"/>
                    <a:pt x="902" y="836"/>
                    <a:pt x="902" y="871"/>
                  </a:cubicBezTo>
                  <a:cubicBezTo>
                    <a:pt x="902" y="905"/>
                    <a:pt x="901" y="934"/>
                    <a:pt x="900" y="958"/>
                  </a:cubicBezTo>
                  <a:cubicBezTo>
                    <a:pt x="898" y="982"/>
                    <a:pt x="896" y="1001"/>
                    <a:pt x="893" y="1016"/>
                  </a:cubicBezTo>
                  <a:cubicBezTo>
                    <a:pt x="890" y="1031"/>
                    <a:pt x="886" y="1042"/>
                    <a:pt x="881" y="1049"/>
                  </a:cubicBezTo>
                  <a:cubicBezTo>
                    <a:pt x="877" y="1057"/>
                    <a:pt x="872" y="1061"/>
                    <a:pt x="866" y="1061"/>
                  </a:cubicBezTo>
                  <a:cubicBezTo>
                    <a:pt x="768" y="1069"/>
                    <a:pt x="669" y="1077"/>
                    <a:pt x="571" y="1086"/>
                  </a:cubicBezTo>
                  <a:cubicBezTo>
                    <a:pt x="571" y="1671"/>
                    <a:pt x="571" y="2256"/>
                    <a:pt x="571" y="2841"/>
                  </a:cubicBezTo>
                  <a:cubicBezTo>
                    <a:pt x="571" y="2852"/>
                    <a:pt x="569" y="2862"/>
                    <a:pt x="565" y="2870"/>
                  </a:cubicBezTo>
                  <a:cubicBezTo>
                    <a:pt x="561" y="2878"/>
                    <a:pt x="555" y="2885"/>
                    <a:pt x="546" y="2889"/>
                  </a:cubicBezTo>
                  <a:cubicBezTo>
                    <a:pt x="537" y="2893"/>
                    <a:pt x="524" y="2896"/>
                    <a:pt x="509" y="2897"/>
                  </a:cubicBezTo>
                  <a:cubicBezTo>
                    <a:pt x="493" y="2898"/>
                    <a:pt x="474" y="2897"/>
                    <a:pt x="451" y="2893"/>
                  </a:cubicBezTo>
                  <a:cubicBezTo>
                    <a:pt x="428" y="2890"/>
                    <a:pt x="409" y="2885"/>
                    <a:pt x="393" y="2879"/>
                  </a:cubicBezTo>
                  <a:cubicBezTo>
                    <a:pt x="378" y="2874"/>
                    <a:pt x="365" y="2868"/>
                    <a:pt x="356" y="2861"/>
                  </a:cubicBezTo>
                  <a:cubicBezTo>
                    <a:pt x="347" y="2854"/>
                    <a:pt x="341" y="2846"/>
                    <a:pt x="337" y="2837"/>
                  </a:cubicBezTo>
                  <a:cubicBezTo>
                    <a:pt x="333" y="2827"/>
                    <a:pt x="331" y="2817"/>
                    <a:pt x="331" y="2806"/>
                  </a:cubicBezTo>
                  <a:cubicBezTo>
                    <a:pt x="331" y="2240"/>
                    <a:pt x="331" y="1673"/>
                    <a:pt x="331" y="1107"/>
                  </a:cubicBezTo>
                  <a:cubicBezTo>
                    <a:pt x="232" y="1115"/>
                    <a:pt x="134" y="1124"/>
                    <a:pt x="36" y="1133"/>
                  </a:cubicBezTo>
                  <a:cubicBezTo>
                    <a:pt x="30" y="1133"/>
                    <a:pt x="25" y="1131"/>
                    <a:pt x="20" y="1125"/>
                  </a:cubicBezTo>
                  <a:cubicBezTo>
                    <a:pt x="16" y="1119"/>
                    <a:pt x="13" y="1110"/>
                    <a:pt x="10" y="1097"/>
                  </a:cubicBezTo>
                  <a:cubicBezTo>
                    <a:pt x="7" y="1084"/>
                    <a:pt x="4" y="1068"/>
                    <a:pt x="3" y="1046"/>
                  </a:cubicBezTo>
                  <a:cubicBezTo>
                    <a:pt x="1" y="1025"/>
                    <a:pt x="0" y="1000"/>
                    <a:pt x="0" y="970"/>
                  </a:cubicBezTo>
                  <a:cubicBezTo>
                    <a:pt x="0" y="939"/>
                    <a:pt x="1" y="912"/>
                    <a:pt x="3" y="890"/>
                  </a:cubicBezTo>
                  <a:cubicBezTo>
                    <a:pt x="4" y="868"/>
                    <a:pt x="7" y="851"/>
                    <a:pt x="10" y="837"/>
                  </a:cubicBezTo>
                  <a:cubicBezTo>
                    <a:pt x="13" y="824"/>
                    <a:pt x="16" y="814"/>
                    <a:pt x="20" y="808"/>
                  </a:cubicBezTo>
                  <a:cubicBezTo>
                    <a:pt x="25" y="801"/>
                    <a:pt x="30" y="798"/>
                    <a:pt x="36" y="797"/>
                  </a:cubicBezTo>
                  <a:close/>
                  <a:moveTo>
                    <a:pt x="11908" y="219"/>
                  </a:moveTo>
                  <a:cubicBezTo>
                    <a:pt x="11960" y="223"/>
                    <a:pt x="11995" y="248"/>
                    <a:pt x="12013" y="292"/>
                  </a:cubicBezTo>
                  <a:cubicBezTo>
                    <a:pt x="12031" y="336"/>
                    <a:pt x="12040" y="413"/>
                    <a:pt x="12040" y="523"/>
                  </a:cubicBezTo>
                  <a:cubicBezTo>
                    <a:pt x="12040" y="637"/>
                    <a:pt x="12031" y="716"/>
                    <a:pt x="12012" y="758"/>
                  </a:cubicBezTo>
                  <a:cubicBezTo>
                    <a:pt x="11993" y="801"/>
                    <a:pt x="11958" y="821"/>
                    <a:pt x="11906" y="819"/>
                  </a:cubicBezTo>
                  <a:cubicBezTo>
                    <a:pt x="11854" y="817"/>
                    <a:pt x="11819" y="794"/>
                    <a:pt x="11801" y="750"/>
                  </a:cubicBezTo>
                  <a:cubicBezTo>
                    <a:pt x="11783" y="707"/>
                    <a:pt x="11774" y="629"/>
                    <a:pt x="11774" y="518"/>
                  </a:cubicBezTo>
                  <a:cubicBezTo>
                    <a:pt x="11774" y="402"/>
                    <a:pt x="11783" y="323"/>
                    <a:pt x="11802" y="279"/>
                  </a:cubicBezTo>
                  <a:cubicBezTo>
                    <a:pt x="11821" y="235"/>
                    <a:pt x="11856" y="216"/>
                    <a:pt x="11908" y="219"/>
                  </a:cubicBezTo>
                  <a:close/>
                  <a:moveTo>
                    <a:pt x="6912" y="86"/>
                  </a:moveTo>
                  <a:cubicBezTo>
                    <a:pt x="6964" y="85"/>
                    <a:pt x="6999" y="108"/>
                    <a:pt x="7017" y="155"/>
                  </a:cubicBezTo>
                  <a:cubicBezTo>
                    <a:pt x="7036" y="201"/>
                    <a:pt x="7045" y="285"/>
                    <a:pt x="7045" y="405"/>
                  </a:cubicBezTo>
                  <a:cubicBezTo>
                    <a:pt x="7045" y="531"/>
                    <a:pt x="7036" y="617"/>
                    <a:pt x="7016" y="665"/>
                  </a:cubicBezTo>
                  <a:cubicBezTo>
                    <a:pt x="6997" y="713"/>
                    <a:pt x="6962" y="738"/>
                    <a:pt x="6911" y="738"/>
                  </a:cubicBezTo>
                  <a:cubicBezTo>
                    <a:pt x="6858" y="739"/>
                    <a:pt x="6823" y="717"/>
                    <a:pt x="6805" y="671"/>
                  </a:cubicBezTo>
                  <a:cubicBezTo>
                    <a:pt x="6787" y="625"/>
                    <a:pt x="6778" y="542"/>
                    <a:pt x="6778" y="422"/>
                  </a:cubicBezTo>
                  <a:cubicBezTo>
                    <a:pt x="6778" y="297"/>
                    <a:pt x="6787" y="211"/>
                    <a:pt x="6806" y="162"/>
                  </a:cubicBezTo>
                  <a:cubicBezTo>
                    <a:pt x="6825" y="113"/>
                    <a:pt x="6860" y="88"/>
                    <a:pt x="6912" y="86"/>
                  </a:cubicBezTo>
                  <a:close/>
                  <a:moveTo>
                    <a:pt x="9089" y="1"/>
                  </a:moveTo>
                  <a:cubicBezTo>
                    <a:pt x="9111" y="1"/>
                    <a:pt x="9130" y="4"/>
                    <a:pt x="9145" y="9"/>
                  </a:cubicBezTo>
                  <a:cubicBezTo>
                    <a:pt x="9160" y="15"/>
                    <a:pt x="9171" y="22"/>
                    <a:pt x="9180" y="31"/>
                  </a:cubicBezTo>
                  <a:cubicBezTo>
                    <a:pt x="9189" y="40"/>
                    <a:pt x="9196" y="52"/>
                    <a:pt x="9199" y="65"/>
                  </a:cubicBezTo>
                  <a:cubicBezTo>
                    <a:pt x="9203" y="78"/>
                    <a:pt x="9205" y="93"/>
                    <a:pt x="9205" y="109"/>
                  </a:cubicBezTo>
                  <a:cubicBezTo>
                    <a:pt x="9205" y="1191"/>
                    <a:pt x="9205" y="2273"/>
                    <a:pt x="9205" y="3355"/>
                  </a:cubicBezTo>
                  <a:cubicBezTo>
                    <a:pt x="9205" y="3371"/>
                    <a:pt x="9203" y="3386"/>
                    <a:pt x="9199" y="3398"/>
                  </a:cubicBezTo>
                  <a:cubicBezTo>
                    <a:pt x="9196" y="3411"/>
                    <a:pt x="9189" y="3421"/>
                    <a:pt x="9180" y="3430"/>
                  </a:cubicBezTo>
                  <a:cubicBezTo>
                    <a:pt x="9171" y="3438"/>
                    <a:pt x="9160" y="3444"/>
                    <a:pt x="9145" y="3449"/>
                  </a:cubicBezTo>
                  <a:cubicBezTo>
                    <a:pt x="9130" y="3453"/>
                    <a:pt x="9111" y="3456"/>
                    <a:pt x="9089" y="3456"/>
                  </a:cubicBezTo>
                  <a:cubicBezTo>
                    <a:pt x="9066" y="3457"/>
                    <a:pt x="9047" y="3455"/>
                    <a:pt x="9032" y="3451"/>
                  </a:cubicBezTo>
                  <a:cubicBezTo>
                    <a:pt x="9018" y="3447"/>
                    <a:pt x="9006" y="3441"/>
                    <a:pt x="8997" y="3433"/>
                  </a:cubicBezTo>
                  <a:cubicBezTo>
                    <a:pt x="8988" y="3425"/>
                    <a:pt x="8982" y="3415"/>
                    <a:pt x="8978" y="3403"/>
                  </a:cubicBezTo>
                  <a:cubicBezTo>
                    <a:pt x="8974" y="3390"/>
                    <a:pt x="8973" y="3376"/>
                    <a:pt x="8973" y="3360"/>
                  </a:cubicBezTo>
                  <a:cubicBezTo>
                    <a:pt x="8973" y="2275"/>
                    <a:pt x="8973" y="1190"/>
                    <a:pt x="8973" y="105"/>
                  </a:cubicBezTo>
                  <a:cubicBezTo>
                    <a:pt x="8973" y="88"/>
                    <a:pt x="8974" y="73"/>
                    <a:pt x="8978" y="60"/>
                  </a:cubicBezTo>
                  <a:cubicBezTo>
                    <a:pt x="8982" y="47"/>
                    <a:pt x="8988" y="36"/>
                    <a:pt x="8997" y="27"/>
                  </a:cubicBezTo>
                  <a:cubicBezTo>
                    <a:pt x="9006" y="18"/>
                    <a:pt x="9018" y="12"/>
                    <a:pt x="9032" y="7"/>
                  </a:cubicBezTo>
                  <a:cubicBezTo>
                    <a:pt x="9047" y="2"/>
                    <a:pt x="9066" y="0"/>
                    <a:pt x="9089" y="1"/>
                  </a:cubicBezTo>
                  <a:close/>
                  <a:moveTo>
                    <a:pt x="1144" y="475"/>
                  </a:moveTo>
                  <a:cubicBezTo>
                    <a:pt x="1166" y="472"/>
                    <a:pt x="1185" y="471"/>
                    <a:pt x="1200" y="473"/>
                  </a:cubicBezTo>
                  <a:cubicBezTo>
                    <a:pt x="1214" y="474"/>
                    <a:pt x="1226" y="478"/>
                    <a:pt x="1235" y="483"/>
                  </a:cubicBezTo>
                  <a:cubicBezTo>
                    <a:pt x="1243" y="489"/>
                    <a:pt x="1250" y="496"/>
                    <a:pt x="1253" y="505"/>
                  </a:cubicBezTo>
                  <a:cubicBezTo>
                    <a:pt x="1257" y="515"/>
                    <a:pt x="1259" y="525"/>
                    <a:pt x="1259" y="537"/>
                  </a:cubicBezTo>
                  <a:cubicBezTo>
                    <a:pt x="1259" y="837"/>
                    <a:pt x="1259" y="1137"/>
                    <a:pt x="1259" y="1437"/>
                  </a:cubicBezTo>
                  <a:cubicBezTo>
                    <a:pt x="1299" y="1357"/>
                    <a:pt x="1339" y="1297"/>
                    <a:pt x="1380" y="1256"/>
                  </a:cubicBezTo>
                  <a:cubicBezTo>
                    <a:pt x="1421" y="1215"/>
                    <a:pt x="1464" y="1193"/>
                    <a:pt x="1508" y="1191"/>
                  </a:cubicBezTo>
                  <a:cubicBezTo>
                    <a:pt x="1564" y="1188"/>
                    <a:pt x="1610" y="1204"/>
                    <a:pt x="1648" y="1240"/>
                  </a:cubicBezTo>
                  <a:cubicBezTo>
                    <a:pt x="1687" y="1276"/>
                    <a:pt x="1717" y="1327"/>
                    <a:pt x="1741" y="1392"/>
                  </a:cubicBezTo>
                  <a:cubicBezTo>
                    <a:pt x="1764" y="1458"/>
                    <a:pt x="1781" y="1535"/>
                    <a:pt x="1791" y="1624"/>
                  </a:cubicBezTo>
                  <a:cubicBezTo>
                    <a:pt x="1802" y="1714"/>
                    <a:pt x="1807" y="1822"/>
                    <a:pt x="1807" y="1949"/>
                  </a:cubicBezTo>
                  <a:cubicBezTo>
                    <a:pt x="1807" y="2300"/>
                    <a:pt x="1807" y="2652"/>
                    <a:pt x="1807" y="3003"/>
                  </a:cubicBezTo>
                  <a:cubicBezTo>
                    <a:pt x="1807" y="3016"/>
                    <a:pt x="1805" y="3027"/>
                    <a:pt x="1801" y="3036"/>
                  </a:cubicBezTo>
                  <a:cubicBezTo>
                    <a:pt x="1798" y="3045"/>
                    <a:pt x="1792" y="3052"/>
                    <a:pt x="1783" y="3058"/>
                  </a:cubicBezTo>
                  <a:cubicBezTo>
                    <a:pt x="1775" y="3063"/>
                    <a:pt x="1763" y="3066"/>
                    <a:pt x="1748" y="3068"/>
                  </a:cubicBezTo>
                  <a:cubicBezTo>
                    <a:pt x="1733" y="3069"/>
                    <a:pt x="1715" y="3068"/>
                    <a:pt x="1693" y="3066"/>
                  </a:cubicBezTo>
                  <a:cubicBezTo>
                    <a:pt x="1670" y="3063"/>
                    <a:pt x="1651" y="3059"/>
                    <a:pt x="1636" y="3054"/>
                  </a:cubicBezTo>
                  <a:cubicBezTo>
                    <a:pt x="1622" y="3049"/>
                    <a:pt x="1610" y="3042"/>
                    <a:pt x="1601" y="3035"/>
                  </a:cubicBezTo>
                  <a:cubicBezTo>
                    <a:pt x="1593" y="3028"/>
                    <a:pt x="1587" y="3019"/>
                    <a:pt x="1583" y="3009"/>
                  </a:cubicBezTo>
                  <a:cubicBezTo>
                    <a:pt x="1579" y="2999"/>
                    <a:pt x="1578" y="2988"/>
                    <a:pt x="1578" y="2976"/>
                  </a:cubicBezTo>
                  <a:cubicBezTo>
                    <a:pt x="1578" y="2656"/>
                    <a:pt x="1578" y="2336"/>
                    <a:pt x="1578" y="2016"/>
                  </a:cubicBezTo>
                  <a:cubicBezTo>
                    <a:pt x="1578" y="1934"/>
                    <a:pt x="1575" y="1870"/>
                    <a:pt x="1569" y="1824"/>
                  </a:cubicBezTo>
                  <a:cubicBezTo>
                    <a:pt x="1563" y="1777"/>
                    <a:pt x="1555" y="1738"/>
                    <a:pt x="1544" y="1704"/>
                  </a:cubicBezTo>
                  <a:cubicBezTo>
                    <a:pt x="1533" y="1671"/>
                    <a:pt x="1519" y="1646"/>
                    <a:pt x="1501" y="1628"/>
                  </a:cubicBezTo>
                  <a:cubicBezTo>
                    <a:pt x="1484" y="1610"/>
                    <a:pt x="1464" y="1601"/>
                    <a:pt x="1441" y="1602"/>
                  </a:cubicBezTo>
                  <a:cubicBezTo>
                    <a:pt x="1411" y="1602"/>
                    <a:pt x="1382" y="1624"/>
                    <a:pt x="1352" y="1667"/>
                  </a:cubicBezTo>
                  <a:cubicBezTo>
                    <a:pt x="1322" y="1711"/>
                    <a:pt x="1291" y="1773"/>
                    <a:pt x="1259" y="1854"/>
                  </a:cubicBezTo>
                  <a:cubicBezTo>
                    <a:pt x="1259" y="2215"/>
                    <a:pt x="1259" y="2575"/>
                    <a:pt x="1259" y="2936"/>
                  </a:cubicBezTo>
                  <a:cubicBezTo>
                    <a:pt x="1259" y="2948"/>
                    <a:pt x="1257" y="2959"/>
                    <a:pt x="1253" y="2967"/>
                  </a:cubicBezTo>
                  <a:cubicBezTo>
                    <a:pt x="1250" y="2976"/>
                    <a:pt x="1243" y="2983"/>
                    <a:pt x="1235" y="2987"/>
                  </a:cubicBezTo>
                  <a:cubicBezTo>
                    <a:pt x="1226" y="2992"/>
                    <a:pt x="1214" y="2995"/>
                    <a:pt x="1200" y="2996"/>
                  </a:cubicBezTo>
                  <a:cubicBezTo>
                    <a:pt x="1185" y="2997"/>
                    <a:pt x="1166" y="2996"/>
                    <a:pt x="1144" y="2993"/>
                  </a:cubicBezTo>
                  <a:cubicBezTo>
                    <a:pt x="1121" y="2990"/>
                    <a:pt x="1103" y="2986"/>
                    <a:pt x="1088" y="2981"/>
                  </a:cubicBezTo>
                  <a:cubicBezTo>
                    <a:pt x="1074" y="2976"/>
                    <a:pt x="1062" y="2970"/>
                    <a:pt x="1053" y="2963"/>
                  </a:cubicBezTo>
                  <a:cubicBezTo>
                    <a:pt x="1044" y="2956"/>
                    <a:pt x="1038" y="2947"/>
                    <a:pt x="1034" y="2938"/>
                  </a:cubicBezTo>
                  <a:cubicBezTo>
                    <a:pt x="1031" y="2929"/>
                    <a:pt x="1029" y="2918"/>
                    <a:pt x="1029" y="2906"/>
                  </a:cubicBezTo>
                  <a:cubicBezTo>
                    <a:pt x="1029" y="2127"/>
                    <a:pt x="1029" y="1347"/>
                    <a:pt x="1029" y="568"/>
                  </a:cubicBezTo>
                  <a:cubicBezTo>
                    <a:pt x="1029" y="556"/>
                    <a:pt x="1031" y="545"/>
                    <a:pt x="1034" y="535"/>
                  </a:cubicBezTo>
                  <a:cubicBezTo>
                    <a:pt x="1038" y="525"/>
                    <a:pt x="1044" y="516"/>
                    <a:pt x="1053" y="508"/>
                  </a:cubicBezTo>
                  <a:cubicBezTo>
                    <a:pt x="1062" y="501"/>
                    <a:pt x="1074" y="494"/>
                    <a:pt x="1088" y="488"/>
                  </a:cubicBezTo>
                  <a:cubicBezTo>
                    <a:pt x="1103" y="483"/>
                    <a:pt x="1121" y="478"/>
                    <a:pt x="1144" y="475"/>
                  </a:cubicBezTo>
                  <a:close/>
                </a:path>
              </a:pathLst>
            </a:custGeom>
            <a:noFill/>
            <a:ln w="11113" cap="flat">
              <a:solidFill>
                <a:srgbClr val="ED7C3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121" name="Picture 11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364" y="442913"/>
            <a:ext cx="2145697" cy="151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8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335" y="2447144"/>
            <a:ext cx="10515600" cy="1325563"/>
          </a:xfrm>
        </p:spPr>
        <p:txBody>
          <a:bodyPr>
            <a:noAutofit/>
          </a:bodyPr>
          <a:lstStyle/>
          <a:p>
            <a:r>
              <a:rPr lang="en-GB" sz="9600" b="1" dirty="0" smtClean="0">
                <a:solidFill>
                  <a:srgbClr val="FF0000"/>
                </a:solidFill>
              </a:rPr>
              <a:t>The End</a:t>
            </a:r>
            <a:endParaRPr lang="en-GB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135</Words>
  <Application>Microsoft Office PowerPoint</Application>
  <PresentationFormat>Custom</PresentationFormat>
  <Paragraphs>66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The Musical painters</vt:lpstr>
      <vt:lpstr>PowerPoint Presentation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2016-08-19T08:04:57Z</dcterms:created>
  <dcterms:modified xsi:type="dcterms:W3CDTF">2016-10-07T09:49:24Z</dcterms:modified>
</cp:coreProperties>
</file>