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-1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D96CD-8A19-46F0-A11F-D4CE874A8D88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D39BD-A007-436A-8F11-486DEE5D12A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9AA50-A0F4-4334-A937-2FCD31960F65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9F9E-D504-4A29-8E1B-647B32DA36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C658-859D-4025-A5EB-7B1F254AC749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93BC0-6774-4C2E-80D5-929D082AFE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EC7CB-8937-4508-B195-ECBADB7D79A3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0267B-6330-4281-90FE-27F0067AB2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3C75A-7094-4BBA-822C-BF9F8B21CE55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F6044-D6FB-499A-B2C9-0CE5AD2AF1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1BFC5-463C-418A-956B-2F480621D901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B8ADD-C4C1-496B-AB17-F29D8BC932C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664F4-9989-44DC-949F-FAF902B63BC3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28F9F-D355-498A-8A01-3A1F7A37B1B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380BC-20EB-4DC8-A4E0-C78AFB39090E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BF8C1-02C1-4580-84E7-971E752B2A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DE2AB-487E-4C0D-825C-EDF4F2ED4243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25C3-BEBD-4964-B076-4FAD2317DA1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B680E-6254-49B5-A042-DF3D4A242FBE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2B7AA-8266-412E-9C96-E3C756F4567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B5776-A20B-4719-B4A5-033716365DCA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DF6A3-9E0A-454E-8DD0-01FD507560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45CAB1-216E-4D90-9AA1-A876E8933CE1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5E8FA2-08CC-4F5A-AC6F-492B1340E1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b="1" dirty="0" err="1" smtClean="0">
                <a:solidFill>
                  <a:schemeClr val="accent6">
                    <a:lumMod val="75000"/>
                  </a:schemeClr>
                </a:solidFill>
              </a:rPr>
              <a:t>Dinglewood</a:t>
            </a:r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</a:rPr>
              <a:t> Motors</a:t>
            </a:r>
            <a:endParaRPr lang="en-GB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4800" b="1" dirty="0" smtClean="0">
                <a:solidFill>
                  <a:srgbClr val="0070C0"/>
                </a:solidFill>
              </a:rPr>
              <a:t>Latest promotion!</a:t>
            </a:r>
          </a:p>
        </p:txBody>
      </p:sp>
      <p:pic>
        <p:nvPicPr>
          <p:cNvPr id="13315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8163" y="249238"/>
            <a:ext cx="2252662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This week only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z="3600" smtClean="0"/>
              <a:t>10% discount on showroom prices</a:t>
            </a:r>
          </a:p>
          <a:p>
            <a:r>
              <a:rPr lang="en-GB" sz="3600" smtClean="0"/>
              <a:t>Free services for 2 years</a:t>
            </a:r>
          </a:p>
          <a:p>
            <a:r>
              <a:rPr lang="en-GB" sz="3600" smtClean="0"/>
              <a:t>Free tyre checks every 6 months</a:t>
            </a:r>
          </a:p>
        </p:txBody>
      </p:sp>
      <p:pic>
        <p:nvPicPr>
          <p:cNvPr id="14340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8163" y="249238"/>
            <a:ext cx="2252662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Image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9263" y="2287588"/>
            <a:ext cx="3287712" cy="364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Think you can’t afford it?</a:t>
            </a:r>
          </a:p>
        </p:txBody>
      </p:sp>
      <p:sp>
        <p:nvSpPr>
          <p:cNvPr id="15363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sz="3600" smtClean="0"/>
              <a:t>0% finance available</a:t>
            </a:r>
          </a:p>
          <a:p>
            <a:r>
              <a:rPr lang="en-GB" sz="3600" smtClean="0"/>
              <a:t>Excellent part exchange deals</a:t>
            </a:r>
          </a:p>
          <a:p>
            <a:r>
              <a:rPr lang="en-GB" sz="3600" smtClean="0"/>
              <a:t>£150 cashback if you buy before Friday</a:t>
            </a:r>
          </a:p>
        </p:txBody>
      </p:sp>
      <p:pic>
        <p:nvPicPr>
          <p:cNvPr id="1536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8163" y="249238"/>
            <a:ext cx="2252662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Image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1788" y="2127250"/>
            <a:ext cx="2843212" cy="353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Not sure what you want?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z="3600" smtClean="0"/>
              <a:t>Not sure what you want?</a:t>
            </a:r>
          </a:p>
          <a:p>
            <a:r>
              <a:rPr lang="en-GB" sz="3600" smtClean="0"/>
              <a:t>We offer impartial advice</a:t>
            </a:r>
          </a:p>
          <a:p>
            <a:r>
              <a:rPr lang="en-GB" sz="3600" smtClean="0"/>
              <a:t>Up to 3 test drives</a:t>
            </a:r>
          </a:p>
          <a:p>
            <a:r>
              <a:rPr lang="en-GB" sz="3600" smtClean="0"/>
              <a:t>No quibble exchange for first month</a:t>
            </a:r>
          </a:p>
        </p:txBody>
      </p:sp>
      <p:pic>
        <p:nvPicPr>
          <p:cNvPr id="16388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8163" y="234950"/>
            <a:ext cx="2252662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220" y="2734546"/>
            <a:ext cx="5317394" cy="1504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90800" y="2207621"/>
            <a:ext cx="7229475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60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BatangChe" panose="02030609000101010101" pitchFamily="49" charset="-127"/>
              </a:rPr>
              <a:t>Any questions?</a:t>
            </a:r>
          </a:p>
          <a:p>
            <a:r>
              <a:rPr lang="en-GB" sz="4400" dirty="0">
                <a:latin typeface="Calibri" pitchFamily="34" charset="0"/>
              </a:rPr>
              <a:t>Contact:</a:t>
            </a:r>
            <a:r>
              <a:rPr lang="en-GB" dirty="0">
                <a:latin typeface="Calibri" pitchFamily="34" charset="0"/>
              </a:rPr>
              <a:t> </a:t>
            </a:r>
            <a:r>
              <a:rPr lang="en-GB" sz="3600" b="1" dirty="0" err="1">
                <a:solidFill>
                  <a:srgbClr val="0070C0"/>
                </a:solidFill>
                <a:latin typeface="Calibri" pitchFamily="34" charset="0"/>
              </a:rPr>
              <a:t>Lorrayn</a:t>
            </a:r>
            <a:r>
              <a:rPr lang="en-GB" sz="3600" b="1" dirty="0">
                <a:solidFill>
                  <a:srgbClr val="0070C0"/>
                </a:solidFill>
                <a:latin typeface="Calibri" pitchFamily="34" charset="0"/>
              </a:rPr>
              <a:t> Smith-</a:t>
            </a:r>
            <a:r>
              <a:rPr lang="en-GB" sz="3600" b="1" dirty="0" err="1">
                <a:solidFill>
                  <a:srgbClr val="0070C0"/>
                </a:solidFill>
                <a:latin typeface="Calibri" pitchFamily="34" charset="0"/>
              </a:rPr>
              <a:t>Carterson</a:t>
            </a:r>
            <a:endParaRPr lang="en-GB" sz="3600" b="1" dirty="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en-GB" sz="4400" dirty="0" smtClean="0">
                <a:latin typeface="Calibri" pitchFamily="34" charset="0"/>
              </a:rPr>
              <a:t>Telephone</a:t>
            </a:r>
            <a:r>
              <a:rPr lang="en-GB" dirty="0">
                <a:latin typeface="Calibri" pitchFamily="34" charset="0"/>
              </a:rPr>
              <a:t> : </a:t>
            </a:r>
            <a:r>
              <a:rPr lang="en-GB" sz="3600" b="1" dirty="0">
                <a:solidFill>
                  <a:srgbClr val="0070C0"/>
                </a:solidFill>
                <a:latin typeface="Calibri" pitchFamily="34" charset="0"/>
              </a:rPr>
              <a:t>01632 431298</a:t>
            </a:r>
          </a:p>
        </p:txBody>
      </p:sp>
      <p:pic>
        <p:nvPicPr>
          <p:cNvPr id="17410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8163" y="249238"/>
            <a:ext cx="2252662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</Words>
  <Application>Microsoft Office PowerPoint</Application>
  <PresentationFormat>Custom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Dinglewood Motors</vt:lpstr>
      <vt:lpstr>This week only</vt:lpstr>
      <vt:lpstr>Think you can’t afford it?</vt:lpstr>
      <vt:lpstr>Not sure what you want?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2016-08-19T10:03:27Z</dcterms:created>
  <dcterms:modified xsi:type="dcterms:W3CDTF">2016-10-07T10:33:56Z</dcterms:modified>
</cp:coreProperties>
</file>