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-1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88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84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81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16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8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4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1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88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00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45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E98-1C80-40A8-8F0E-F4AD0128B38D}" type="datetimeFigureOut">
              <a:rPr lang="en-GB" smtClean="0"/>
              <a:t>30/09/2016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27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err="1" smtClean="0">
                <a:solidFill>
                  <a:schemeClr val="accent6">
                    <a:lumMod val="75000"/>
                  </a:schemeClr>
                </a:solidFill>
              </a:rPr>
              <a:t>Dinglewood</a:t>
            </a:r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</a:rPr>
              <a:t> Motors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800" b="1" dirty="0">
                <a:solidFill>
                  <a:srgbClr val="0070C0"/>
                </a:solidFill>
              </a:rPr>
              <a:t>Latest promotion!</a:t>
            </a:r>
          </a:p>
        </p:txBody>
      </p:sp>
    </p:spTree>
    <p:extLst>
      <p:ext uri="{BB962C8B-B14F-4D97-AF65-F5344CB8AC3E}">
        <p14:creationId xmlns:p14="http://schemas.microsoft.com/office/powerpoint/2010/main" val="124190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This week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10% discount on showroom prices</a:t>
            </a:r>
          </a:p>
          <a:p>
            <a:r>
              <a:rPr lang="en-GB" sz="3600" dirty="0" smtClean="0"/>
              <a:t>Free services for 2 years</a:t>
            </a:r>
          </a:p>
          <a:p>
            <a:r>
              <a:rPr lang="en-GB" sz="3600" dirty="0" smtClean="0"/>
              <a:t>Free tyre checks every 6 months</a:t>
            </a:r>
            <a:endParaRPr lang="en-GB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7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Think you can’t afford 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0% finance available</a:t>
            </a:r>
          </a:p>
          <a:p>
            <a:r>
              <a:rPr lang="en-GB" sz="3600" dirty="0" smtClean="0"/>
              <a:t>Excellent part exchange deals</a:t>
            </a:r>
          </a:p>
          <a:p>
            <a:r>
              <a:rPr lang="en-GB" sz="3600" dirty="0" smtClean="0"/>
              <a:t>£150 cashback if you buy before Friday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8349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Not sure what you want?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Not sure what you want?</a:t>
            </a:r>
          </a:p>
          <a:p>
            <a:r>
              <a:rPr lang="en-GB" sz="3600" dirty="0" smtClean="0"/>
              <a:t>We offer </a:t>
            </a:r>
            <a:r>
              <a:rPr lang="en-GB" sz="3600" smtClean="0"/>
              <a:t>impartial advice</a:t>
            </a:r>
          </a:p>
          <a:p>
            <a:r>
              <a:rPr lang="en-GB" sz="3600" smtClean="0"/>
              <a:t>Up </a:t>
            </a:r>
            <a:r>
              <a:rPr lang="en-GB" sz="3600" dirty="0" smtClean="0"/>
              <a:t>to 3 test drives</a:t>
            </a:r>
          </a:p>
          <a:p>
            <a:r>
              <a:rPr lang="en-GB" sz="3600" dirty="0" smtClean="0"/>
              <a:t>No quibble exchange for first month</a:t>
            </a:r>
            <a:endParaRPr lang="en-GB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2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48358" y="1595736"/>
            <a:ext cx="84827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200" b="1" dirty="0" smtClean="0"/>
              <a:t>Any questions?</a:t>
            </a:r>
          </a:p>
          <a:p>
            <a:r>
              <a:rPr lang="en-GB" sz="5400" dirty="0">
                <a:latin typeface="Calibri" pitchFamily="34" charset="0"/>
              </a:rPr>
              <a:t>Contact:</a:t>
            </a:r>
            <a:r>
              <a:rPr lang="en-GB" sz="4400" dirty="0">
                <a:latin typeface="Calibri" pitchFamily="34" charset="0"/>
              </a:rPr>
              <a:t> </a:t>
            </a:r>
            <a:r>
              <a:rPr lang="en-GB" sz="4400" b="1" dirty="0" err="1">
                <a:solidFill>
                  <a:srgbClr val="0070C0"/>
                </a:solidFill>
                <a:latin typeface="Calibri" pitchFamily="34" charset="0"/>
              </a:rPr>
              <a:t>Lorrayn</a:t>
            </a:r>
            <a:r>
              <a:rPr lang="en-GB" sz="4400" b="1" dirty="0">
                <a:solidFill>
                  <a:srgbClr val="0070C0"/>
                </a:solidFill>
                <a:latin typeface="Calibri" pitchFamily="34" charset="0"/>
              </a:rPr>
              <a:t> Smith-</a:t>
            </a:r>
            <a:r>
              <a:rPr lang="en-GB" sz="4400" b="1" dirty="0" err="1">
                <a:solidFill>
                  <a:srgbClr val="0070C0"/>
                </a:solidFill>
                <a:latin typeface="Calibri" pitchFamily="34" charset="0"/>
              </a:rPr>
              <a:t>Carterson</a:t>
            </a:r>
            <a:endParaRPr lang="en-GB" sz="4400" b="1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GB" sz="5400" dirty="0">
                <a:latin typeface="Calibri" pitchFamily="34" charset="0"/>
              </a:rPr>
              <a:t>Telephone</a:t>
            </a:r>
            <a:r>
              <a:rPr lang="en-GB" sz="4400" dirty="0">
                <a:latin typeface="Calibri" pitchFamily="34" charset="0"/>
              </a:rPr>
              <a:t> : </a:t>
            </a:r>
            <a:r>
              <a:rPr lang="en-GB" sz="4400" b="1" dirty="0">
                <a:solidFill>
                  <a:srgbClr val="0070C0"/>
                </a:solidFill>
                <a:latin typeface="Calibri" pitchFamily="34" charset="0"/>
              </a:rPr>
              <a:t>01632 431298</a:t>
            </a:r>
            <a:endParaRPr lang="en-GB" sz="4400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5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Dinglewood Motors</vt:lpstr>
      <vt:lpstr>This week only</vt:lpstr>
      <vt:lpstr>Think you can’t afford it?</vt:lpstr>
      <vt:lpstr>Not sure what you want?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2016-08-19T08:11:05Z</dcterms:created>
  <dcterms:modified xsi:type="dcterms:W3CDTF">2016-09-30T12:34:57Z</dcterms:modified>
</cp:coreProperties>
</file>