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904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42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050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872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8401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572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91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25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03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45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94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055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978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33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876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34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62C31-7C2E-4BE6-9A6A-F77F2D90CF43}" type="datetimeFigureOut">
              <a:rPr lang="en-GB" smtClean="0"/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D0DC716-E57A-4385-9BA1-267BA3ECA4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94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Relaxation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BabblingBroo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758" y="60776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adow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5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</Words>
  <Application>Microsoft Office PowerPoint</Application>
  <PresentationFormat>Custom</PresentationFormat>
  <Paragraphs>1</Paragraphs>
  <Slides>2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Facet</vt:lpstr>
      <vt:lpstr>Relaxation session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2016-08-19T10:04:46Z</dcterms:created>
  <dcterms:modified xsi:type="dcterms:W3CDTF">2016-10-07T11:43:06Z</dcterms:modified>
</cp:coreProperties>
</file>