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1" d="100"/>
          <a:sy n="91" d="100"/>
        </p:scale>
        <p:origin x="-126" y="-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E7E85-0EC4-4C61-AF61-E4B0287E5582}" type="datetimeFigureOut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B051C-46C8-42B5-A9CE-D0302284F6A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C2E89-10DD-4D25-B6A7-E01739875AF6}" type="datetimeFigureOut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00F35-FB46-4B25-833F-AEA702872D9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4E638-4C68-433B-921E-535AEE16F8E1}" type="datetimeFigureOut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62F9A-6A27-439B-835E-16872EC16F3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E74E8-6E34-4A34-A552-491B18999691}" type="datetimeFigureOut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15AEA-F2C4-4BB0-A120-A0652DC5ED0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704C7-05F4-44BF-9399-AE5B01FAC911}" type="datetimeFigureOut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C6B0FA-5705-466E-AB5A-F7AC63BF319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175A7F-A7CA-440E-B967-1BFFB6AC9C56}" type="datetimeFigureOut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E6A0E3-EC17-48AE-853A-B665EBE0D2B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A1674-06EA-4B8D-8FD3-BEFF111F96E0}" type="datetimeFigureOut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5004BD-EB01-496C-8F2E-3FC246FAE18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B79DD2-2B0F-4AEA-B373-7BE1176F9293}" type="datetimeFigureOut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F3652-3EF9-4C29-AD15-418ED0B8F71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D2A5EA-08BF-4847-BB69-BC201DFEA32B}" type="datetimeFigureOut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0C744E-32AA-4040-9A3D-367C575C348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7E2204-2B2D-487B-8C55-C894357B7E7A}" type="datetimeFigureOut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A0659-4E0D-4C29-9616-606B1588AF5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8BAD5-87FF-4E49-A018-545835D164C1}" type="datetimeFigureOut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7D880-439F-44C9-8BC3-83331E9DEFE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F1CD71A-D30B-41FF-9525-291865FEBBEA}" type="datetimeFigureOut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01E91A8-E934-46FF-9B7E-172ED874023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mtClean="0"/>
              <a:t>Musical Painters</a:t>
            </a:r>
          </a:p>
        </p:txBody>
      </p:sp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sz="1200" smtClean="0"/>
              <a:t>Future plans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5636" y="2427890"/>
            <a:ext cx="3117894" cy="22075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>
                <a:latin typeface="AR DARLING"/>
              </a:rPr>
              <a:t>Marketing</a:t>
            </a:r>
          </a:p>
        </p:txBody>
      </p:sp>
      <p:sp>
        <p:nvSpPr>
          <p:cNvPr id="14338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 smtClean="0">
                <a:latin typeface="AR DESTINE"/>
              </a:rPr>
              <a:t>New flyers produced</a:t>
            </a:r>
          </a:p>
          <a:p>
            <a:r>
              <a:rPr lang="en-GB" dirty="0" smtClean="0">
                <a:latin typeface="AR DESTINE"/>
              </a:rPr>
              <a:t>Mark to contact local developers</a:t>
            </a:r>
          </a:p>
          <a:p>
            <a:r>
              <a:rPr lang="en-GB" dirty="0" smtClean="0">
                <a:latin typeface="AR DESTINE"/>
              </a:rPr>
              <a:t>Canteen is out of biscuits</a:t>
            </a:r>
          </a:p>
          <a:p>
            <a:r>
              <a:rPr lang="en-GB" smtClean="0">
                <a:latin typeface="AR DESTINE"/>
              </a:rPr>
              <a:t>Offer 'refer a friend' discounts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>
                <a:latin typeface="AR DARLING"/>
              </a:rPr>
              <a:t>How to pay for expansion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smtClean="0">
                <a:latin typeface="AR DESTINE"/>
              </a:rPr>
              <a:t>Employee share scheme unpopular</a:t>
            </a:r>
          </a:p>
          <a:p>
            <a:r>
              <a:rPr lang="en-GB" smtClean="0">
                <a:latin typeface="AR DESTINE"/>
              </a:rPr>
              <a:t>Borrowing options</a:t>
            </a:r>
          </a:p>
          <a:p>
            <a:r>
              <a:rPr lang="en-GB" smtClean="0">
                <a:latin typeface="AR DESTINE"/>
              </a:rPr>
              <a:t>Kickstarter funding?</a:t>
            </a:r>
          </a:p>
        </p:txBody>
      </p:sp>
      <p:pic>
        <p:nvPicPr>
          <p:cNvPr id="15366" name="Picture 6" descr="Image0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10375" y="2085975"/>
            <a:ext cx="1933575" cy="2401888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3048000" y="2967038"/>
            <a:ext cx="609600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400">
                <a:latin typeface="AR DESTINE"/>
              </a:rPr>
              <a:t>Any suggestions?</a:t>
            </a:r>
          </a:p>
          <a:p>
            <a:r>
              <a:rPr lang="en-GB" sz="1400">
                <a:latin typeface="AR DESTINE"/>
              </a:rPr>
              <a:t>Contact: Bill or Mark</a:t>
            </a:r>
          </a:p>
          <a:p>
            <a:r>
              <a:rPr lang="en-GB" sz="1400">
                <a:latin typeface="AR DESTINE"/>
              </a:rPr>
              <a:t>Extension: 241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49</Words>
  <Application>Microsoft Office PowerPoint</Application>
  <PresentationFormat>Custom</PresentationFormat>
  <Paragraphs>14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Musical Painters</vt:lpstr>
      <vt:lpstr>Marketing</vt:lpstr>
      <vt:lpstr>How to pay for expansion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2016-08-19T08:14:51Z</dcterms:created>
  <dcterms:modified xsi:type="dcterms:W3CDTF">2016-10-07T09:55:21Z</dcterms:modified>
</cp:coreProperties>
</file>