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61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10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8889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844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8818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160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182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959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644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61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888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008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44E98-1C80-40A8-8F0E-F4AD0128B38D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7454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44E98-1C80-40A8-8F0E-F4AD0128B38D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C3345-BDA6-4B2E-AB3E-97D6BE70A7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277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 smtClean="0"/>
              <a:t>Dinglewood</a:t>
            </a:r>
            <a:r>
              <a:rPr lang="en-GB" dirty="0" smtClean="0"/>
              <a:t> Motors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Latest promotion!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190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This week only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10% discount on showroom prices</a:t>
            </a:r>
          </a:p>
          <a:p>
            <a:r>
              <a:rPr lang="en-GB" dirty="0" smtClean="0"/>
              <a:t>Free services for 2 years</a:t>
            </a:r>
          </a:p>
          <a:p>
            <a:r>
              <a:rPr lang="en-GB" dirty="0" smtClean="0"/>
              <a:t>Free tyre checks every 6 months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37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Think you can’t afford it?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 smtClean="0"/>
              <a:t>0% finance available</a:t>
            </a:r>
          </a:p>
          <a:p>
            <a:r>
              <a:rPr lang="en-GB" dirty="0" smtClean="0"/>
              <a:t>Excellent part exchange deals</a:t>
            </a:r>
          </a:p>
          <a:p>
            <a:r>
              <a:rPr lang="en-GB" dirty="0" smtClean="0"/>
              <a:t>£150 cashback if you buy before Friday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498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Not sure what you want?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We offer impartial advice </a:t>
            </a:r>
          </a:p>
          <a:p>
            <a:r>
              <a:rPr lang="en-GB" dirty="0" smtClean="0"/>
              <a:t>Up to 3 test drives</a:t>
            </a:r>
          </a:p>
          <a:p>
            <a:r>
              <a:rPr lang="en-GB" dirty="0" smtClean="0"/>
              <a:t>No quibble exchange for first month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528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0" y="296733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/>
              <a:t>Any questions?</a:t>
            </a:r>
          </a:p>
          <a:p>
            <a:r>
              <a:rPr lang="en-GB" dirty="0" smtClean="0"/>
              <a:t>Contact: </a:t>
            </a:r>
            <a:r>
              <a:rPr lang="en-GB" dirty="0" err="1" smtClean="0"/>
              <a:t>Lorrayn</a:t>
            </a:r>
            <a:r>
              <a:rPr lang="en-GB" dirty="0" smtClean="0"/>
              <a:t> Smith-</a:t>
            </a:r>
            <a:r>
              <a:rPr lang="en-GB" dirty="0" err="1" smtClean="0"/>
              <a:t>Carterson</a:t>
            </a:r>
            <a:endParaRPr lang="en-GB" dirty="0" smtClean="0"/>
          </a:p>
          <a:p>
            <a:r>
              <a:rPr lang="en-GB" dirty="0" smtClean="0"/>
              <a:t>Telephone: 01632 431298</a:t>
            </a:r>
          </a:p>
          <a:p>
            <a:r>
              <a:rPr lang="en-GB"/>
              <a:t>Email: lscarterson@dinglewood.bus.org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953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</Words>
  <Application>Microsoft Office PowerPoint</Application>
  <PresentationFormat>Custom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Dinglewood Motors</vt:lpstr>
      <vt:lpstr>This week only</vt:lpstr>
      <vt:lpstr>Think you can’t afford it?</vt:lpstr>
      <vt:lpstr>Not sure what you want?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2016-08-19T09:56:12Z</dcterms:created>
  <dcterms:modified xsi:type="dcterms:W3CDTF">2016-10-07T16:12:58Z</dcterms:modified>
</cp:coreProperties>
</file>