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40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1904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9423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0503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3872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584014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2572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25916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3256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9034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545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4947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055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6978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338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1876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534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62C31-7C2E-4BE6-9A6A-F77F2D90CF43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5943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Relaxation session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182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2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Facet</vt:lpstr>
      <vt:lpstr>Relaxation session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2016-08-19T08:12:11Z</dcterms:created>
  <dcterms:modified xsi:type="dcterms:W3CDTF">2016-08-19T08:12:14Z</dcterms:modified>
</cp:coreProperties>
</file>