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6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356B-5A87-42E3-91FA-B4B2E4861820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74AAF-589B-4232-B175-23F8F9FB86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6550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356B-5A87-42E3-91FA-B4B2E4861820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74AAF-589B-4232-B175-23F8F9FB86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5353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356B-5A87-42E3-91FA-B4B2E4861820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74AAF-589B-4232-B175-23F8F9FB86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269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356B-5A87-42E3-91FA-B4B2E4861820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74AAF-589B-4232-B175-23F8F9FB86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0447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356B-5A87-42E3-91FA-B4B2E4861820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74AAF-589B-4232-B175-23F8F9FB86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5395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356B-5A87-42E3-91FA-B4B2E4861820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74AAF-589B-4232-B175-23F8F9FB86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2630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356B-5A87-42E3-91FA-B4B2E4861820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74AAF-589B-4232-B175-23F8F9FB86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5030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356B-5A87-42E3-91FA-B4B2E4861820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74AAF-589B-4232-B175-23F8F9FB86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247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356B-5A87-42E3-91FA-B4B2E4861820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74AAF-589B-4232-B175-23F8F9FB86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208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356B-5A87-42E3-91FA-B4B2E4861820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74AAF-589B-4232-B175-23F8F9FB86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2332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9356B-5A87-42E3-91FA-B4B2E4861820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74AAF-589B-4232-B175-23F8F9FB86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941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9356B-5A87-42E3-91FA-B4B2E4861820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74AAF-589B-4232-B175-23F8F9FB86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9660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</a:rPr>
              <a:t>Musical Painters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5400" i="1" dirty="0" smtClean="0"/>
              <a:t>Future plans</a:t>
            </a:r>
            <a:endParaRPr lang="en-GB" sz="5400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629" y="257083"/>
            <a:ext cx="2161032" cy="1530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21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+mn-lt"/>
              </a:rPr>
              <a:t>Marketing</a:t>
            </a:r>
            <a:endParaRPr lang="en-GB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New flyers produced</a:t>
            </a:r>
          </a:p>
          <a:p>
            <a:r>
              <a:rPr lang="en-GB" dirty="0" smtClean="0"/>
              <a:t>Mark to contact </a:t>
            </a:r>
            <a:r>
              <a:rPr lang="en-GB" smtClean="0"/>
              <a:t>local developers</a:t>
            </a:r>
            <a:endParaRPr lang="en-GB" dirty="0" smtClean="0"/>
          </a:p>
          <a:p>
            <a:r>
              <a:rPr lang="en-GB" dirty="0" smtClean="0"/>
              <a:t>Offer 'refer a friend' discounts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629" y="257083"/>
            <a:ext cx="2161032" cy="1530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65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+mn-lt"/>
              </a:rPr>
              <a:t>How to pay for expansion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Employee share scheme unpopular</a:t>
            </a:r>
          </a:p>
          <a:p>
            <a:r>
              <a:rPr lang="en-GB" dirty="0"/>
              <a:t>Borrowing options</a:t>
            </a:r>
          </a:p>
          <a:p>
            <a:r>
              <a:rPr lang="en-GB" dirty="0"/>
              <a:t>Kickstarter funding?</a:t>
            </a:r>
          </a:p>
        </p:txBody>
      </p:sp>
      <p:pic>
        <p:nvPicPr>
          <p:cNvPr id="8" name="Picture 6" descr="Image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9289" y="1923242"/>
            <a:ext cx="2730608" cy="3391963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629" y="257083"/>
            <a:ext cx="2161032" cy="1530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710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12394" y="2220361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5400" b="1" dirty="0"/>
              <a:t>Any suggestions?</a:t>
            </a:r>
          </a:p>
          <a:p>
            <a:r>
              <a:rPr lang="en-GB" sz="5400" dirty="0"/>
              <a:t>Contact: </a:t>
            </a:r>
            <a:r>
              <a:rPr lang="en-GB" sz="5400" b="1" dirty="0">
                <a:solidFill>
                  <a:srgbClr val="FF0000"/>
                </a:solidFill>
              </a:rPr>
              <a:t>Bill or Mark</a:t>
            </a:r>
          </a:p>
          <a:p>
            <a:r>
              <a:rPr lang="en-GB" sz="5400" dirty="0"/>
              <a:t>Extension: </a:t>
            </a:r>
            <a:r>
              <a:rPr lang="en-GB" sz="5400" u="sng" dirty="0"/>
              <a:t>241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629" y="257083"/>
            <a:ext cx="2161032" cy="1530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48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44</Words>
  <Application>Microsoft Office PowerPoint</Application>
  <PresentationFormat>Custom</PresentationFormat>
  <Paragraphs>13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Musical Painters</vt:lpstr>
      <vt:lpstr>Marketing</vt:lpstr>
      <vt:lpstr>How to pay for expansion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2016-08-19T10:07:39Z</dcterms:created>
  <dcterms:modified xsi:type="dcterms:W3CDTF">2016-10-07T11:45:43Z</dcterms:modified>
</cp:coreProperties>
</file>