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Default Extension="wav" ContentType="audio/x-wav"/>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4135" r:id="rId1"/>
    <p:sldMasterId id="2147484148" r:id="rId2"/>
  </p:sldMasterIdLst>
  <p:notesMasterIdLst>
    <p:notesMasterId r:id="rId4"/>
  </p:notesMasterIdLst>
  <p:sldIdLst>
    <p:sldId id="275" r:id="rId3"/>
  </p:sldIdLst>
  <p:sldSz cx="9144000" cy="6858000" type="screen4x3"/>
  <p:notesSz cx="6858000" cy="91440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E72"/>
    <a:srgbClr val="009F8F"/>
    <a:srgbClr val="D9111B"/>
    <a:srgbClr val="ED1B23"/>
    <a:srgbClr val="005FAF"/>
    <a:srgbClr val="487F2D"/>
    <a:srgbClr val="4F58A6"/>
    <a:srgbClr val="5057A7"/>
    <a:srgbClr val="364395"/>
    <a:srgbClr val="FBF5E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79831" autoAdjust="0"/>
  </p:normalViewPr>
  <p:slideViewPr>
    <p:cSldViewPr>
      <p:cViewPr varScale="1">
        <p:scale>
          <a:sx n="93" d="100"/>
          <a:sy n="93" d="100"/>
        </p:scale>
        <p:origin x="2082" y="9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theme" Target="theme/theme1.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cs typeface="+mn-cs"/>
              </a:defRPr>
            </a:lvl1pPr>
          </a:lstStyle>
          <a:p>
            <a:pPr>
              <a:defRPr/>
            </a:pPr>
            <a:endParaRPr lang="en-GB"/>
          </a:p>
        </p:txBody>
      </p:sp>
      <p:sp>
        <p:nvSpPr>
          <p:cNvPr id="409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cs typeface="+mn-cs"/>
              </a:defRPr>
            </a:lvl1pPr>
          </a:lstStyle>
          <a:p>
            <a:pPr>
              <a:defRPr/>
            </a:pPr>
            <a:endParaRPr lang="en-GB"/>
          </a:p>
        </p:txBody>
      </p:sp>
      <p:sp>
        <p:nvSpPr>
          <p:cNvPr id="2765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410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B97ACE15-9245-4ADB-B74F-B8DDBF06FDF2}" type="slidenum">
              <a:rPr lang="en-GB" altLang="en-US"/>
              <a:pPr>
                <a:defRPr/>
              </a:pPr>
              <a:t>‹#›</a:t>
            </a:fld>
            <a:endParaRPr lang="en-GB" altLang="en-US"/>
          </a:p>
        </p:txBody>
      </p:sp>
    </p:spTree>
    <p:extLst>
      <p:ext uri="{BB962C8B-B14F-4D97-AF65-F5344CB8AC3E}">
        <p14:creationId xmlns:p14="http://schemas.microsoft.com/office/powerpoint/2010/main" val="319308130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Intro to this additional activity to help address the sometimes difficult subject matter of ‘modern art’. Students need to see through the shock factor of modern art and understand the real meaning and purpose of the abstract, atonal and surreal.</a:t>
            </a:r>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a:t>‘The Persistence of Memory’ by Salvador Dali.</a:t>
            </a:r>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a:t>‘Fountain’ by Marcel Duchamp.</a:t>
            </a:r>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a:t>‘The Marilyn Diptych’ by Andy Warhol.</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1" dirty="0"/>
          </a:p>
          <a:p>
            <a:pPr marL="0" marR="0" indent="0" algn="l" defTabSz="914400" rtl="0" eaLnBrk="0" fontAlgn="base" latinLnBrk="0" hangingPunct="0">
              <a:lnSpc>
                <a:spcPct val="100000"/>
              </a:lnSpc>
              <a:spcBef>
                <a:spcPct val="30000"/>
              </a:spcBef>
              <a:spcAft>
                <a:spcPct val="0"/>
              </a:spcAft>
              <a:buClrTx/>
              <a:buSzTx/>
              <a:buFontTx/>
              <a:buNone/>
              <a:tabLst/>
              <a:defRPr/>
            </a:pPr>
            <a:endParaRPr lang="en-US" b="1" dirty="0"/>
          </a:p>
          <a:p>
            <a:endParaRPr lang="en-US" dirty="0"/>
          </a:p>
          <a:p>
            <a:endParaRPr lang="en-US" dirty="0"/>
          </a:p>
        </p:txBody>
      </p:sp>
      <p:sp>
        <p:nvSpPr>
          <p:cNvPr id="4" name="Slide Number Placeholder 3"/>
          <p:cNvSpPr>
            <a:spLocks noGrp="1"/>
          </p:cNvSpPr>
          <p:nvPr>
            <p:ph type="sldNum" sz="quarter" idx="10"/>
          </p:nvPr>
        </p:nvSpPr>
        <p:spPr/>
        <p:txBody>
          <a:bodyPr/>
          <a:lstStyle/>
          <a:p>
            <a:pPr>
              <a:defRPr/>
            </a:pPr>
            <a:fld id="{B97ACE15-9245-4ADB-B74F-B8DDBF06FDF2}" type="slidenum">
              <a:rPr lang="en-GB" altLang="en-US" smtClean="0"/>
              <a:pPr>
                <a:defRPr/>
              </a:pPr>
              <a:t>1</a:t>
            </a:fld>
            <a:endParaRPr lang="en-GB" altLang="en-US"/>
          </a:p>
        </p:txBody>
      </p:sp>
    </p:spTree>
    <p:extLst>
      <p:ext uri="{BB962C8B-B14F-4D97-AF65-F5344CB8AC3E}">
        <p14:creationId xmlns:p14="http://schemas.microsoft.com/office/powerpoint/2010/main" val="179772850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3.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audio" Target="../media/audio1.wav"/></Relationships>
</file>

<file path=ppt/slideLayouts/_rels/slideLayout14.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audio" Target="../media/audio1.wav"/></Relationships>
</file>

<file path=ppt/slideLayouts/_rels/slideLayout15.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audio" Target="../media/audio1.wav"/></Relationships>
</file>

<file path=ppt/slideLayouts/_rels/slideLayout16.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audio" Target="../media/audio1.wav"/></Relationships>
</file>

<file path=ppt/slideLayouts/_rels/slideLayout17.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audio" Target="../media/audio1.wav"/></Relationships>
</file>

<file path=ppt/slideLayouts/_rels/slideLayout18.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audio" Target="../media/audio1.wav"/></Relationships>
</file>

<file path=ppt/slideLayouts/_rels/slideLayout19.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0.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audio" Target="../media/audio1.wav"/></Relationships>
</file>

<file path=ppt/slideLayouts/_rels/slideLayout21.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audio" Target="../media/audio1.wav"/></Relationships>
</file>

<file path=ppt/slideLayouts/_rels/slideLayout22.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audio" Target="../media/audio1.wav"/></Relationships>
</file>

<file path=ppt/slideLayouts/_rels/slideLayout23.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audio" Target="../media/audio1.wav"/></Relationships>
</file>

<file path=ppt/slideLayouts/_rels/slideLayout24.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689386548"/>
      </p:ext>
    </p:extLst>
  </p:cSld>
  <p:clrMapOvr>
    <a:masterClrMapping/>
  </p:clrMapOvr>
  <p:transition>
    <p:sndAc>
      <p:stSnd>
        <p:snd r:embed="rId1" name="click.wav"/>
      </p:stSnd>
    </p:sndAc>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1195200"/>
            <a:ext cx="8229600" cy="864000"/>
          </a:xfrm>
          <a:prstGeom prst="rect">
            <a:avLst/>
          </a:prstGeom>
        </p:spPr>
        <p:txBody>
          <a:bodyPr/>
          <a:lstStyle/>
          <a:p>
            <a:r>
              <a:rPr lang="en-US" dirty="0"/>
              <a:t>Click to edit Master title style</a:t>
            </a:r>
            <a:endParaRPr lang="en-GB" dirty="0"/>
          </a:p>
        </p:txBody>
      </p:sp>
      <p:sp>
        <p:nvSpPr>
          <p:cNvPr id="3" name="Vertical Text Placeholder 2"/>
          <p:cNvSpPr>
            <a:spLocks noGrp="1"/>
          </p:cNvSpPr>
          <p:nvPr>
            <p:ph type="body" orient="vert" idx="1"/>
          </p:nvPr>
        </p:nvSpPr>
        <p:spPr>
          <a:xfrm>
            <a:off x="468313" y="2196000"/>
            <a:ext cx="8207375" cy="3950444"/>
          </a:xfrm>
          <a:prstGeom prst="rect">
            <a:avLst/>
          </a:prstGeom>
        </p:spPr>
        <p:txBody>
          <a:bodyPr vert="eaVert"/>
          <a:lstStyle>
            <a:lvl1pPr>
              <a:buFont typeface="Wingdings" pitchFamily="2" charset="2"/>
              <a:buChar char="§"/>
              <a:defRPr>
                <a:latin typeface="Arial" panose="020B0604020202020204" pitchFamily="34" charset="0"/>
                <a:cs typeface="Arial" panose="020B0604020202020204" pitchFamily="34" charset="0"/>
              </a:defRPr>
            </a:lvl1pPr>
            <a:lvl2pPr>
              <a:buFont typeface="Wingdings" pitchFamily="2" charset="2"/>
              <a:buChar char="§"/>
              <a:defRPr>
                <a:latin typeface="Arial" panose="020B0604020202020204" pitchFamily="34" charset="0"/>
                <a:cs typeface="Arial" panose="020B0604020202020204" pitchFamily="34" charset="0"/>
              </a:defRPr>
            </a:lvl2pPr>
            <a:lvl3pPr>
              <a:buFont typeface="Wingdings" pitchFamily="2" charset="2"/>
              <a:buChar char="§"/>
              <a:defRPr>
                <a:latin typeface="Arial" panose="020B0604020202020204" pitchFamily="34" charset="0"/>
                <a:cs typeface="Arial" panose="020B0604020202020204" pitchFamily="34" charset="0"/>
              </a:defRPr>
            </a:lvl3pPr>
            <a:lvl4pPr>
              <a:buFont typeface="Wingdings" pitchFamily="2" charset="2"/>
              <a:buChar char="§"/>
              <a:defRPr>
                <a:latin typeface="Arial" panose="020B0604020202020204" pitchFamily="34" charset="0"/>
                <a:cs typeface="Arial" panose="020B0604020202020204" pitchFamily="34" charset="0"/>
              </a:defRPr>
            </a:lvl4pPr>
            <a:lvl5pPr>
              <a:buFont typeface="Wingdings" pitchFamily="2" charset="2"/>
              <a:buChar char="§"/>
              <a:defRPr>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226946247"/>
      </p:ext>
    </p:extLst>
  </p:cSld>
  <p:clrMapOvr>
    <a:masterClrMapping/>
  </p:clrMapOvr>
  <p:transition>
    <p:sndAc>
      <p:stSnd>
        <p:snd r:embed="rId1" name="click.wav"/>
      </p:stSnd>
    </p:sndAc>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195200"/>
            <a:ext cx="2057400" cy="4814540"/>
          </a:xfrm>
          <a:prstGeom prst="rect">
            <a:avLst/>
          </a:prstGeom>
        </p:spPr>
        <p:txBody>
          <a:bodyPr vert="eaVert"/>
          <a:lstStyle>
            <a:lvl1pPr>
              <a:defRPr>
                <a:latin typeface="Arial" panose="020B0604020202020204" pitchFamily="34" charset="0"/>
                <a:cs typeface="Arial" panose="020B0604020202020204" pitchFamily="34" charset="0"/>
              </a:defRPr>
            </a:lvl1pPr>
          </a:lstStyle>
          <a:p>
            <a:r>
              <a:rPr lang="en-US" dirty="0"/>
              <a:t>Click to edit Master title style</a:t>
            </a:r>
            <a:endParaRPr lang="en-GB" dirty="0"/>
          </a:p>
        </p:txBody>
      </p:sp>
      <p:sp>
        <p:nvSpPr>
          <p:cNvPr id="3" name="Vertical Text Placeholder 2"/>
          <p:cNvSpPr>
            <a:spLocks noGrp="1"/>
          </p:cNvSpPr>
          <p:nvPr>
            <p:ph type="body" orient="vert" idx="1"/>
          </p:nvPr>
        </p:nvSpPr>
        <p:spPr>
          <a:xfrm>
            <a:off x="457200" y="1195200"/>
            <a:ext cx="6019800" cy="4814540"/>
          </a:xfrm>
          <a:prstGeom prst="rect">
            <a:avLst/>
          </a:prstGeom>
        </p:spPr>
        <p:txBody>
          <a:bodyPr vert="eaVert"/>
          <a:lstStyle>
            <a:lvl1pPr>
              <a:defRPr>
                <a:latin typeface="Arial" panose="020B0604020202020204" pitchFamily="34" charset="0"/>
                <a:cs typeface="Arial" panose="020B0604020202020204" pitchFamily="34" charset="0"/>
              </a:defRPr>
            </a:lvl1pPr>
            <a:lvl2pPr>
              <a:buFont typeface="Wingdings" pitchFamily="2" charset="2"/>
              <a:buChar char="§"/>
              <a:defRPr>
                <a:latin typeface="Arial" panose="020B0604020202020204" pitchFamily="34" charset="0"/>
                <a:cs typeface="Arial" panose="020B0604020202020204" pitchFamily="34" charset="0"/>
              </a:defRPr>
            </a:lvl2pPr>
            <a:lvl3pPr>
              <a:buFont typeface="Wingdings" pitchFamily="2" charset="2"/>
              <a:buChar char="§"/>
              <a:defRPr>
                <a:latin typeface="Arial" panose="020B0604020202020204" pitchFamily="34" charset="0"/>
                <a:cs typeface="Arial" panose="020B0604020202020204" pitchFamily="34" charset="0"/>
              </a:defRPr>
            </a:lvl3pPr>
            <a:lvl4pPr>
              <a:buFont typeface="Wingdings" pitchFamily="2" charset="2"/>
              <a:buChar char="§"/>
              <a:defRPr>
                <a:latin typeface="Arial" panose="020B0604020202020204" pitchFamily="34" charset="0"/>
                <a:cs typeface="Arial" panose="020B0604020202020204" pitchFamily="34" charset="0"/>
              </a:defRPr>
            </a:lvl4pPr>
            <a:lvl5pPr>
              <a:buFont typeface="Wingdings" pitchFamily="2" charset="2"/>
              <a:buChar char="§"/>
              <a:defRPr>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4110467654"/>
      </p:ext>
    </p:extLst>
  </p:cSld>
  <p:clrMapOvr>
    <a:masterClrMapping/>
  </p:clrMapOvr>
  <p:transition>
    <p:sndAc>
      <p:stSnd>
        <p:snd r:embed="rId1" name="click.wav"/>
      </p:stSnd>
    </p:sndAc>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1195200"/>
            <a:ext cx="8229600" cy="864000"/>
          </a:xfrm>
          <a:prstGeom prst="rect">
            <a:avLst/>
          </a:prstGeom>
        </p:spPr>
        <p:txBody>
          <a:bodyPr/>
          <a:lstStyle/>
          <a:p>
            <a:r>
              <a:rPr lang="en-US"/>
              <a:t>Click to edit Master title style</a:t>
            </a:r>
            <a:endParaRPr lang="en-GB"/>
          </a:p>
        </p:txBody>
      </p:sp>
      <p:sp>
        <p:nvSpPr>
          <p:cNvPr id="3" name="Table Placeholder 2"/>
          <p:cNvSpPr>
            <a:spLocks noGrp="1"/>
          </p:cNvSpPr>
          <p:nvPr>
            <p:ph type="tbl" idx="1"/>
          </p:nvPr>
        </p:nvSpPr>
        <p:spPr>
          <a:xfrm>
            <a:off x="479425" y="2196000"/>
            <a:ext cx="8207375" cy="4041312"/>
          </a:xfrm>
          <a:prstGeom prst="rect">
            <a:avLst/>
          </a:prstGeom>
        </p:spPr>
        <p:txBody>
          <a:bodyPr rtlCol="0">
            <a:normAutofit/>
          </a:bodyPr>
          <a:lstStyle/>
          <a:p>
            <a:pPr lvl="0"/>
            <a:endParaRPr lang="en-GB" noProof="0"/>
          </a:p>
        </p:txBody>
      </p:sp>
    </p:spTree>
    <p:extLst>
      <p:ext uri="{BB962C8B-B14F-4D97-AF65-F5344CB8AC3E}">
        <p14:creationId xmlns:p14="http://schemas.microsoft.com/office/powerpoint/2010/main" val="2674528740"/>
      </p:ext>
    </p:extLst>
  </p:cSld>
  <p:clrMapOvr>
    <a:masterClrMapping/>
  </p:clrMapOvr>
  <p:transition>
    <p:sndAc>
      <p:stSnd>
        <p:snd r:embed="rId1" name="click.wav"/>
      </p:stSnd>
    </p:sndAc>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
        <p:nvSpPr>
          <p:cNvPr id="5" name="Footer Placeholder 4"/>
          <p:cNvSpPr>
            <a:spLocks noGrp="1"/>
          </p:cNvSpPr>
          <p:nvPr>
            <p:ph type="ftr" sz="quarter" idx="10"/>
          </p:nvPr>
        </p:nvSpPr>
        <p:spPr/>
        <p:txBody>
          <a:bodyPr/>
          <a:lstStyle/>
          <a:p>
            <a:pPr>
              <a:defRPr/>
            </a:pPr>
            <a:r>
              <a:rPr lang="en-GB">
                <a:latin typeface="Arial" panose="020B0604020202020204" pitchFamily="34" charset="0"/>
                <a:cs typeface="Arial" panose="020B0604020202020204" pitchFamily="34" charset="0"/>
              </a:rPr>
              <a:t>© Pearson Education Ltd 2017. Copying permitted for purchasing institution only.</a:t>
            </a:r>
            <a:r>
              <a:rPr lang="en-GB"/>
              <a:t> </a:t>
            </a:r>
            <a:endParaRPr lang="en-GB" dirty="0"/>
          </a:p>
        </p:txBody>
      </p:sp>
    </p:spTree>
    <p:extLst>
      <p:ext uri="{BB962C8B-B14F-4D97-AF65-F5344CB8AC3E}">
        <p14:creationId xmlns:p14="http://schemas.microsoft.com/office/powerpoint/2010/main" val="538796571"/>
      </p:ext>
    </p:extLst>
  </p:cSld>
  <p:clrMapOvr>
    <a:masterClrMapping/>
  </p:clrMapOvr>
  <p:transition>
    <p:sndAc>
      <p:stSnd>
        <p:snd r:embed="rId1" name="click.wav"/>
      </p:stSnd>
    </p:sndAc>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195200"/>
            <a:ext cx="8229600" cy="864000"/>
          </a:xfrm>
          <a:prstGeom prst="rect">
            <a:avLst/>
          </a:prstGeom>
        </p:spPr>
        <p:txBody>
          <a:bodyPr/>
          <a:lstStyle/>
          <a:p>
            <a:r>
              <a:rPr lang="en-US" dirty="0"/>
              <a:t>Click to edit Master title style</a:t>
            </a:r>
            <a:endParaRPr lang="en-GB" dirty="0"/>
          </a:p>
        </p:txBody>
      </p:sp>
      <p:sp>
        <p:nvSpPr>
          <p:cNvPr id="3" name="Content Placeholder 2"/>
          <p:cNvSpPr>
            <a:spLocks noGrp="1"/>
          </p:cNvSpPr>
          <p:nvPr>
            <p:ph idx="1"/>
          </p:nvPr>
        </p:nvSpPr>
        <p:spPr>
          <a:xfrm>
            <a:off x="468313" y="2196000"/>
            <a:ext cx="8207375" cy="3878436"/>
          </a:xfrm>
          <a:prstGeom prst="rect">
            <a:avLst/>
          </a:prstGeom>
        </p:spPr>
        <p:txBody>
          <a:bodyPr/>
          <a:lstStyle>
            <a:lvl1pPr>
              <a:buFont typeface="Wingdings" pitchFamily="2" charset="2"/>
              <a:buChar char="§"/>
              <a:defRPr>
                <a:latin typeface="Arial" panose="020B0604020202020204" pitchFamily="34" charset="0"/>
                <a:cs typeface="Arial" panose="020B0604020202020204" pitchFamily="34" charset="0"/>
              </a:defRPr>
            </a:lvl1pPr>
            <a:lvl2pPr>
              <a:buFont typeface="Wingdings" pitchFamily="2" charset="2"/>
              <a:buChar char="§"/>
              <a:defRPr>
                <a:latin typeface="Arial" panose="020B0604020202020204" pitchFamily="34" charset="0"/>
                <a:cs typeface="Arial" panose="020B0604020202020204" pitchFamily="34" charset="0"/>
              </a:defRPr>
            </a:lvl2pPr>
            <a:lvl3pPr>
              <a:buFont typeface="Wingdings" pitchFamily="2" charset="2"/>
              <a:buChar char="§"/>
              <a:defRPr>
                <a:latin typeface="Arial" panose="020B0604020202020204" pitchFamily="34" charset="0"/>
                <a:cs typeface="Arial" panose="020B0604020202020204" pitchFamily="34" charset="0"/>
              </a:defRPr>
            </a:lvl3pPr>
            <a:lvl4pPr>
              <a:buFont typeface="Wingdings" pitchFamily="2" charset="2"/>
              <a:buChar char="§"/>
              <a:defRPr>
                <a:latin typeface="Arial" panose="020B0604020202020204" pitchFamily="34" charset="0"/>
                <a:cs typeface="Arial" panose="020B0604020202020204" pitchFamily="34" charset="0"/>
              </a:defRPr>
            </a:lvl4pPr>
            <a:lvl5pPr>
              <a:buFont typeface="Wingdings" pitchFamily="2" charset="2"/>
              <a:buChar char="§"/>
              <a:defRPr>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Footer Placeholder 4"/>
          <p:cNvSpPr>
            <a:spLocks noGrp="1"/>
          </p:cNvSpPr>
          <p:nvPr>
            <p:ph type="ftr" sz="quarter" idx="10"/>
          </p:nvPr>
        </p:nvSpPr>
        <p:spPr/>
        <p:txBody>
          <a:bodyPr/>
          <a:lstStyle/>
          <a:p>
            <a:pPr>
              <a:defRPr/>
            </a:pPr>
            <a:r>
              <a:rPr lang="en-GB">
                <a:latin typeface="Arial" panose="020B0604020202020204" pitchFamily="34" charset="0"/>
                <a:cs typeface="Arial" panose="020B0604020202020204" pitchFamily="34" charset="0"/>
              </a:rPr>
              <a:t>© Pearson Education Ltd 2017. Copying permitted for purchasing institution only.</a:t>
            </a:r>
            <a:r>
              <a:rPr lang="en-GB"/>
              <a:t> </a:t>
            </a:r>
            <a:endParaRPr lang="en-GB" dirty="0"/>
          </a:p>
        </p:txBody>
      </p:sp>
    </p:spTree>
    <p:extLst>
      <p:ext uri="{BB962C8B-B14F-4D97-AF65-F5344CB8AC3E}">
        <p14:creationId xmlns:p14="http://schemas.microsoft.com/office/powerpoint/2010/main" val="844798133"/>
      </p:ext>
    </p:extLst>
  </p:cSld>
  <p:clrMapOvr>
    <a:masterClrMapping/>
  </p:clrMapOvr>
  <p:transition>
    <p:sndAc>
      <p:stSnd>
        <p:snd r:embed="rId1" name="click.wav"/>
      </p:stSnd>
    </p:sndAc>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5" name="Footer Placeholder 4"/>
          <p:cNvSpPr>
            <a:spLocks noGrp="1"/>
          </p:cNvSpPr>
          <p:nvPr>
            <p:ph type="ftr" sz="quarter" idx="10"/>
          </p:nvPr>
        </p:nvSpPr>
        <p:spPr/>
        <p:txBody>
          <a:bodyPr/>
          <a:lstStyle/>
          <a:p>
            <a:pPr>
              <a:defRPr/>
            </a:pPr>
            <a:r>
              <a:rPr lang="en-GB">
                <a:latin typeface="Arial" panose="020B0604020202020204" pitchFamily="34" charset="0"/>
                <a:cs typeface="Arial" panose="020B0604020202020204" pitchFamily="34" charset="0"/>
              </a:rPr>
              <a:t>© Pearson Education Ltd 2017. Copying permitted for purchasing institution only.</a:t>
            </a:r>
            <a:r>
              <a:rPr lang="en-GB"/>
              <a:t> </a:t>
            </a:r>
            <a:endParaRPr lang="en-GB" dirty="0"/>
          </a:p>
        </p:txBody>
      </p:sp>
    </p:spTree>
    <p:extLst>
      <p:ext uri="{BB962C8B-B14F-4D97-AF65-F5344CB8AC3E}">
        <p14:creationId xmlns:p14="http://schemas.microsoft.com/office/powerpoint/2010/main" val="3514133115"/>
      </p:ext>
    </p:extLst>
  </p:cSld>
  <p:clrMapOvr>
    <a:masterClrMapping/>
  </p:clrMapOvr>
  <p:transition>
    <p:sndAc>
      <p:stSnd>
        <p:snd r:embed="rId1" name="click.wav"/>
      </p:stSnd>
    </p:sndAc>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195200"/>
            <a:ext cx="8229600" cy="864000"/>
          </a:xfrm>
          <a:prstGeom prst="rect">
            <a:avLst/>
          </a:prstGeom>
        </p:spPr>
        <p:txBody>
          <a:bodyPr/>
          <a:lstStyle/>
          <a:p>
            <a:r>
              <a:rPr lang="en-US" dirty="0"/>
              <a:t>Click to edit Master title style</a:t>
            </a:r>
            <a:endParaRPr lang="en-GB" dirty="0"/>
          </a:p>
        </p:txBody>
      </p:sp>
      <p:sp>
        <p:nvSpPr>
          <p:cNvPr id="3" name="Content Placeholder 2"/>
          <p:cNvSpPr>
            <a:spLocks noGrp="1"/>
          </p:cNvSpPr>
          <p:nvPr>
            <p:ph sz="half" idx="1"/>
          </p:nvPr>
        </p:nvSpPr>
        <p:spPr>
          <a:xfrm>
            <a:off x="468313" y="2196000"/>
            <a:ext cx="4027487" cy="4024100"/>
          </a:xfrm>
          <a:prstGeom prst="rect">
            <a:avLst/>
          </a:prstGeom>
        </p:spPr>
        <p:txBody>
          <a:bodyPr/>
          <a:lstStyle>
            <a:lvl1pPr>
              <a:buFont typeface="Wingdings" pitchFamily="2" charset="2"/>
              <a:buChar char="§"/>
              <a:defRPr sz="2400">
                <a:latin typeface="Arial" panose="020B0604020202020204" pitchFamily="34" charset="0"/>
                <a:cs typeface="Arial" panose="020B0604020202020204" pitchFamily="34" charset="0"/>
              </a:defRPr>
            </a:lvl1pPr>
            <a:lvl2pPr>
              <a:buFont typeface="Wingdings" pitchFamily="2" charset="2"/>
              <a:buChar char="§"/>
              <a:defRPr sz="2400">
                <a:latin typeface="Arial" panose="020B0604020202020204" pitchFamily="34" charset="0"/>
                <a:cs typeface="Arial" panose="020B0604020202020204" pitchFamily="34" charset="0"/>
              </a:defRPr>
            </a:lvl2pPr>
            <a:lvl3pPr>
              <a:buFont typeface="Wingdings" pitchFamily="2" charset="2"/>
              <a:buChar char="§"/>
              <a:defRPr sz="2400">
                <a:latin typeface="Arial" panose="020B0604020202020204" pitchFamily="34" charset="0"/>
                <a:cs typeface="Arial" panose="020B0604020202020204" pitchFamily="34" charset="0"/>
              </a:defRPr>
            </a:lvl3pPr>
            <a:lvl4pPr>
              <a:buFont typeface="Wingdings" pitchFamily="2" charset="2"/>
              <a:buChar char="§"/>
              <a:defRPr sz="2400">
                <a:latin typeface="Arial" panose="020B0604020202020204" pitchFamily="34" charset="0"/>
                <a:cs typeface="Arial" panose="020B0604020202020204" pitchFamily="34" charset="0"/>
              </a:defRPr>
            </a:lvl4pPr>
            <a:lvl5pPr>
              <a:buFont typeface="Wingdings" pitchFamily="2" charset="2"/>
              <a:buChar char="§"/>
              <a:defRPr sz="240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Content Placeholder 3"/>
          <p:cNvSpPr>
            <a:spLocks noGrp="1"/>
          </p:cNvSpPr>
          <p:nvPr>
            <p:ph sz="half" idx="2"/>
          </p:nvPr>
        </p:nvSpPr>
        <p:spPr>
          <a:xfrm>
            <a:off x="4648200" y="2196000"/>
            <a:ext cx="4027488" cy="4024100"/>
          </a:xfrm>
          <a:prstGeom prst="rect">
            <a:avLst/>
          </a:prstGeom>
        </p:spPr>
        <p:txBody>
          <a:bodyPr/>
          <a:lstStyle>
            <a:lvl1pPr>
              <a:buFont typeface="Wingdings" pitchFamily="2" charset="2"/>
              <a:buChar char="§"/>
              <a:defRPr sz="2400">
                <a:latin typeface="Arial" panose="020B0604020202020204" pitchFamily="34" charset="0"/>
                <a:cs typeface="Arial" panose="020B0604020202020204" pitchFamily="34" charset="0"/>
              </a:defRPr>
            </a:lvl1pPr>
            <a:lvl2pPr>
              <a:buFont typeface="Wingdings" pitchFamily="2" charset="2"/>
              <a:buChar char="§"/>
              <a:defRPr sz="2400">
                <a:latin typeface="Arial" panose="020B0604020202020204" pitchFamily="34" charset="0"/>
                <a:cs typeface="Arial" panose="020B0604020202020204" pitchFamily="34" charset="0"/>
              </a:defRPr>
            </a:lvl2pPr>
            <a:lvl3pPr>
              <a:buFont typeface="Wingdings" pitchFamily="2" charset="2"/>
              <a:buChar char="§"/>
              <a:defRPr sz="2400">
                <a:latin typeface="Arial" panose="020B0604020202020204" pitchFamily="34" charset="0"/>
                <a:cs typeface="Arial" panose="020B0604020202020204" pitchFamily="34" charset="0"/>
              </a:defRPr>
            </a:lvl3pPr>
            <a:lvl4pPr>
              <a:buFont typeface="Wingdings" pitchFamily="2" charset="2"/>
              <a:buChar char="§"/>
              <a:defRPr sz="2400">
                <a:latin typeface="Arial" panose="020B0604020202020204" pitchFamily="34" charset="0"/>
                <a:cs typeface="Arial" panose="020B0604020202020204" pitchFamily="34" charset="0"/>
              </a:defRPr>
            </a:lvl4pPr>
            <a:lvl5pPr>
              <a:buFont typeface="Wingdings" pitchFamily="2" charset="2"/>
              <a:buChar char="§"/>
              <a:defRPr sz="240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Footer Placeholder 5"/>
          <p:cNvSpPr>
            <a:spLocks noGrp="1"/>
          </p:cNvSpPr>
          <p:nvPr>
            <p:ph type="ftr" sz="quarter" idx="10"/>
          </p:nvPr>
        </p:nvSpPr>
        <p:spPr/>
        <p:txBody>
          <a:bodyPr/>
          <a:lstStyle/>
          <a:p>
            <a:pPr>
              <a:defRPr/>
            </a:pPr>
            <a:r>
              <a:rPr lang="en-GB">
                <a:latin typeface="Arial" panose="020B0604020202020204" pitchFamily="34" charset="0"/>
                <a:cs typeface="Arial" panose="020B0604020202020204" pitchFamily="34" charset="0"/>
              </a:rPr>
              <a:t>© Pearson Education Ltd 2017. Copying permitted for purchasing institution only.</a:t>
            </a:r>
            <a:r>
              <a:rPr lang="en-GB"/>
              <a:t> </a:t>
            </a:r>
            <a:endParaRPr lang="en-GB" dirty="0"/>
          </a:p>
        </p:txBody>
      </p:sp>
    </p:spTree>
    <p:extLst>
      <p:ext uri="{BB962C8B-B14F-4D97-AF65-F5344CB8AC3E}">
        <p14:creationId xmlns:p14="http://schemas.microsoft.com/office/powerpoint/2010/main" val="3507994078"/>
      </p:ext>
    </p:extLst>
  </p:cSld>
  <p:clrMapOvr>
    <a:masterClrMapping/>
  </p:clrMapOvr>
  <p:transition>
    <p:sndAc>
      <p:stSnd>
        <p:snd r:embed="rId1" name="click.wav"/>
      </p:stSnd>
    </p:sndAc>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1195200"/>
            <a:ext cx="8229600" cy="864000"/>
          </a:xfrm>
          <a:prstGeom prst="rect">
            <a:avLst/>
          </a:prstGeo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2196000"/>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0" y="2932601"/>
            <a:ext cx="4040188" cy="3193562"/>
          </a:xfrm>
          <a:prstGeom prst="rect">
            <a:avLst/>
          </a:prstGeom>
        </p:spPr>
        <p:txBody>
          <a:bodyPr/>
          <a:lstStyle>
            <a:lvl1pPr>
              <a:buFont typeface="Wingdings" pitchFamily="2" charset="2"/>
              <a:buChar char="§"/>
              <a:defRPr sz="2400">
                <a:latin typeface="Arial" panose="020B0604020202020204" pitchFamily="34" charset="0"/>
                <a:cs typeface="Arial" panose="020B0604020202020204" pitchFamily="34" charset="0"/>
              </a:defRPr>
            </a:lvl1pPr>
            <a:lvl2pPr>
              <a:buFont typeface="Wingdings" pitchFamily="2" charset="2"/>
              <a:buChar char="§"/>
              <a:defRPr sz="2400">
                <a:latin typeface="Arial" panose="020B0604020202020204" pitchFamily="34" charset="0"/>
                <a:cs typeface="Arial" panose="020B0604020202020204" pitchFamily="34" charset="0"/>
              </a:defRPr>
            </a:lvl2pPr>
            <a:lvl3pPr>
              <a:buFont typeface="Wingdings" pitchFamily="2" charset="2"/>
              <a:buChar char="§"/>
              <a:defRPr sz="2400">
                <a:latin typeface="Arial" panose="020B0604020202020204" pitchFamily="34" charset="0"/>
                <a:cs typeface="Arial" panose="020B0604020202020204" pitchFamily="34" charset="0"/>
              </a:defRPr>
            </a:lvl3pPr>
            <a:lvl4pPr>
              <a:buFont typeface="Wingdings" pitchFamily="2" charset="2"/>
              <a:buChar char="§"/>
              <a:defRPr sz="2400">
                <a:latin typeface="Arial" panose="020B0604020202020204" pitchFamily="34" charset="0"/>
                <a:cs typeface="Arial" panose="020B0604020202020204" pitchFamily="34" charset="0"/>
              </a:defRPr>
            </a:lvl4pPr>
            <a:lvl5pPr>
              <a:buFont typeface="Wingdings" pitchFamily="2" charset="2"/>
              <a:buChar char="§"/>
              <a:defRPr sz="2400">
                <a:latin typeface="Arial" panose="020B0604020202020204" pitchFamily="34" charset="0"/>
                <a:cs typeface="Arial" panose="020B0604020202020204" pitchFamily="34" charset="0"/>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Text Placeholder 4"/>
          <p:cNvSpPr>
            <a:spLocks noGrp="1"/>
          </p:cNvSpPr>
          <p:nvPr>
            <p:ph type="body" sz="quarter" idx="3"/>
          </p:nvPr>
        </p:nvSpPr>
        <p:spPr>
          <a:xfrm>
            <a:off x="4645025" y="2196000"/>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5" y="2932601"/>
            <a:ext cx="4041775" cy="3193562"/>
          </a:xfrm>
          <a:prstGeom prst="rect">
            <a:avLst/>
          </a:prstGeom>
        </p:spPr>
        <p:txBody>
          <a:bodyPr/>
          <a:lstStyle>
            <a:lvl1pPr>
              <a:buFont typeface="Wingdings" pitchFamily="2" charset="2"/>
              <a:buChar char="§"/>
              <a:defRPr sz="2400">
                <a:latin typeface="Arial" panose="020B0604020202020204" pitchFamily="34" charset="0"/>
                <a:cs typeface="Arial" panose="020B0604020202020204" pitchFamily="34" charset="0"/>
              </a:defRPr>
            </a:lvl1pPr>
            <a:lvl2pPr>
              <a:buFont typeface="Wingdings" pitchFamily="2" charset="2"/>
              <a:buChar char="§"/>
              <a:defRPr sz="2400">
                <a:latin typeface="Arial" panose="020B0604020202020204" pitchFamily="34" charset="0"/>
                <a:cs typeface="Arial" panose="020B0604020202020204" pitchFamily="34" charset="0"/>
              </a:defRPr>
            </a:lvl2pPr>
            <a:lvl3pPr>
              <a:buFont typeface="Wingdings" pitchFamily="2" charset="2"/>
              <a:buChar char="§"/>
              <a:defRPr sz="2400">
                <a:latin typeface="Arial" panose="020B0604020202020204" pitchFamily="34" charset="0"/>
                <a:cs typeface="Arial" panose="020B0604020202020204" pitchFamily="34" charset="0"/>
              </a:defRPr>
            </a:lvl3pPr>
            <a:lvl4pPr>
              <a:buFont typeface="Wingdings" pitchFamily="2" charset="2"/>
              <a:buChar char="§"/>
              <a:defRPr sz="2400">
                <a:latin typeface="Arial" panose="020B0604020202020204" pitchFamily="34" charset="0"/>
                <a:cs typeface="Arial" panose="020B0604020202020204" pitchFamily="34" charset="0"/>
              </a:defRPr>
            </a:lvl4pPr>
            <a:lvl5pPr>
              <a:buFont typeface="Wingdings" pitchFamily="2" charset="2"/>
              <a:buChar char="§"/>
              <a:defRPr sz="2400">
                <a:latin typeface="Arial" panose="020B0604020202020204" pitchFamily="34" charset="0"/>
                <a:cs typeface="Arial" panose="020B0604020202020204" pitchFamily="34" charset="0"/>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9" name="Footer Placeholder 8"/>
          <p:cNvSpPr>
            <a:spLocks noGrp="1"/>
          </p:cNvSpPr>
          <p:nvPr>
            <p:ph type="ftr" sz="quarter" idx="10"/>
          </p:nvPr>
        </p:nvSpPr>
        <p:spPr/>
        <p:txBody>
          <a:bodyPr/>
          <a:lstStyle/>
          <a:p>
            <a:pPr>
              <a:defRPr/>
            </a:pPr>
            <a:r>
              <a:rPr lang="en-GB">
                <a:latin typeface="Arial" panose="020B0604020202020204" pitchFamily="34" charset="0"/>
                <a:cs typeface="Arial" panose="020B0604020202020204" pitchFamily="34" charset="0"/>
              </a:rPr>
              <a:t>© Pearson Education Ltd 2017. Copying permitted for purchasing institution only.</a:t>
            </a:r>
            <a:r>
              <a:rPr lang="en-GB"/>
              <a:t> </a:t>
            </a:r>
            <a:endParaRPr lang="en-GB" dirty="0"/>
          </a:p>
        </p:txBody>
      </p:sp>
    </p:spTree>
    <p:extLst>
      <p:ext uri="{BB962C8B-B14F-4D97-AF65-F5344CB8AC3E}">
        <p14:creationId xmlns:p14="http://schemas.microsoft.com/office/powerpoint/2010/main" val="1576633145"/>
      </p:ext>
    </p:extLst>
  </p:cSld>
  <p:clrMapOvr>
    <a:masterClrMapping/>
  </p:clrMapOvr>
  <p:transition>
    <p:sndAc>
      <p:stSnd>
        <p:snd r:embed="rId1" name="click.wav"/>
      </p:stSnd>
    </p:sndAc>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1195200"/>
            <a:ext cx="8229600" cy="864000"/>
          </a:xfrm>
          <a:prstGeom prst="rect">
            <a:avLst/>
          </a:prstGeom>
        </p:spPr>
        <p:txBody>
          <a:bodyPr/>
          <a:lstStyle/>
          <a:p>
            <a:r>
              <a:rPr lang="en-US" dirty="0"/>
              <a:t>Click to edit Master title style</a:t>
            </a:r>
            <a:endParaRPr lang="en-GB" dirty="0"/>
          </a:p>
        </p:txBody>
      </p:sp>
      <p:sp>
        <p:nvSpPr>
          <p:cNvPr id="4" name="Footer Placeholder 3"/>
          <p:cNvSpPr>
            <a:spLocks noGrp="1"/>
          </p:cNvSpPr>
          <p:nvPr>
            <p:ph type="ftr" sz="quarter" idx="10"/>
          </p:nvPr>
        </p:nvSpPr>
        <p:spPr/>
        <p:txBody>
          <a:bodyPr/>
          <a:lstStyle/>
          <a:p>
            <a:pPr>
              <a:defRPr/>
            </a:pPr>
            <a:r>
              <a:rPr lang="en-GB">
                <a:latin typeface="Arial" panose="020B0604020202020204" pitchFamily="34" charset="0"/>
                <a:cs typeface="Arial" panose="020B0604020202020204" pitchFamily="34" charset="0"/>
              </a:rPr>
              <a:t>© Pearson Education Ltd 2017. Copying permitted for purchasing institution only.</a:t>
            </a:r>
            <a:r>
              <a:rPr lang="en-GB"/>
              <a:t> </a:t>
            </a:r>
            <a:endParaRPr lang="en-GB" dirty="0"/>
          </a:p>
        </p:txBody>
      </p:sp>
    </p:spTree>
    <p:extLst>
      <p:ext uri="{BB962C8B-B14F-4D97-AF65-F5344CB8AC3E}">
        <p14:creationId xmlns:p14="http://schemas.microsoft.com/office/powerpoint/2010/main" val="889258563"/>
      </p:ext>
    </p:extLst>
  </p:cSld>
  <p:clrMapOvr>
    <a:masterClrMapping/>
  </p:clrMapOvr>
  <p:transition>
    <p:sndAc>
      <p:stSnd>
        <p:snd r:embed="rId1" name="click.wav"/>
      </p:stSnd>
    </p:sndAc>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r>
              <a:rPr lang="en-GB">
                <a:latin typeface="Arial" panose="020B0604020202020204" pitchFamily="34" charset="0"/>
                <a:cs typeface="Arial" panose="020B0604020202020204" pitchFamily="34" charset="0"/>
              </a:rPr>
              <a:t>© Pearson Education Ltd 2017. Copying permitted for purchasing institution only.</a:t>
            </a:r>
            <a:r>
              <a:rPr lang="en-GB"/>
              <a:t> </a:t>
            </a:r>
            <a:endParaRPr lang="en-GB" dirty="0"/>
          </a:p>
        </p:txBody>
      </p:sp>
    </p:spTree>
    <p:extLst>
      <p:ext uri="{BB962C8B-B14F-4D97-AF65-F5344CB8AC3E}">
        <p14:creationId xmlns:p14="http://schemas.microsoft.com/office/powerpoint/2010/main" val="867520669"/>
      </p:ext>
    </p:extLst>
  </p:cSld>
  <p:clrMapOvr>
    <a:masterClrMapping/>
  </p:clrMapOvr>
  <p:transition>
    <p:sndAc>
      <p:stSnd>
        <p:snd r:embed="rId1" name="click.wav"/>
      </p:stSnd>
    </p:sndAc>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195200"/>
            <a:ext cx="8229600" cy="864000"/>
          </a:xfrm>
          <a:prstGeom prst="rect">
            <a:avLst/>
          </a:prstGeom>
        </p:spPr>
        <p:txBody>
          <a:bodyPr/>
          <a:lstStyle/>
          <a:p>
            <a:r>
              <a:rPr lang="en-US" dirty="0"/>
              <a:t>Click to edit Master title style</a:t>
            </a:r>
            <a:endParaRPr lang="en-GB" dirty="0"/>
          </a:p>
        </p:txBody>
      </p:sp>
      <p:sp>
        <p:nvSpPr>
          <p:cNvPr id="3" name="Content Placeholder 2"/>
          <p:cNvSpPr>
            <a:spLocks noGrp="1"/>
          </p:cNvSpPr>
          <p:nvPr>
            <p:ph idx="1"/>
          </p:nvPr>
        </p:nvSpPr>
        <p:spPr>
          <a:xfrm>
            <a:off x="468313" y="2196000"/>
            <a:ext cx="8207375" cy="3878436"/>
          </a:xfrm>
          <a:prstGeom prst="rect">
            <a:avLst/>
          </a:prstGeom>
        </p:spPr>
        <p:txBody>
          <a:bodyPr/>
          <a:lstStyle>
            <a:lvl1pPr>
              <a:buFont typeface="Wingdings" pitchFamily="2" charset="2"/>
              <a:buChar char="§"/>
              <a:defRPr>
                <a:latin typeface="Arial" panose="020B0604020202020204" pitchFamily="34" charset="0"/>
                <a:cs typeface="Arial" panose="020B0604020202020204" pitchFamily="34" charset="0"/>
              </a:defRPr>
            </a:lvl1pPr>
            <a:lvl2pPr>
              <a:buFont typeface="Wingdings" pitchFamily="2" charset="2"/>
              <a:buChar char="§"/>
              <a:defRPr>
                <a:latin typeface="Arial" panose="020B0604020202020204" pitchFamily="34" charset="0"/>
                <a:cs typeface="Arial" panose="020B0604020202020204" pitchFamily="34" charset="0"/>
              </a:defRPr>
            </a:lvl2pPr>
            <a:lvl3pPr>
              <a:buFont typeface="Wingdings" pitchFamily="2" charset="2"/>
              <a:buChar char="§"/>
              <a:defRPr>
                <a:latin typeface="Arial" panose="020B0604020202020204" pitchFamily="34" charset="0"/>
                <a:cs typeface="Arial" panose="020B0604020202020204" pitchFamily="34" charset="0"/>
              </a:defRPr>
            </a:lvl3pPr>
            <a:lvl4pPr>
              <a:buFont typeface="Wingdings" pitchFamily="2" charset="2"/>
              <a:buChar char="§"/>
              <a:defRPr>
                <a:latin typeface="Arial" panose="020B0604020202020204" pitchFamily="34" charset="0"/>
                <a:cs typeface="Arial" panose="020B0604020202020204" pitchFamily="34" charset="0"/>
              </a:defRPr>
            </a:lvl4pPr>
            <a:lvl5pPr>
              <a:buFont typeface="Wingdings" pitchFamily="2" charset="2"/>
              <a:buChar char="§"/>
              <a:defRPr>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89716517"/>
      </p:ext>
    </p:extLst>
  </p:cSld>
  <p:clrMapOvr>
    <a:masterClrMapping/>
  </p:clrMapOvr>
  <p:transition>
    <p:sndAc>
      <p:stSnd>
        <p:snd r:embed="rId1" name="click.wav"/>
      </p:stSnd>
    </p:sndAc>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1195200"/>
            <a:ext cx="3008313" cy="865648"/>
          </a:xfrm>
          <a:prstGeom prst="rect">
            <a:avLst/>
          </a:prstGeom>
        </p:spPr>
        <p:txBody>
          <a:bodyPr anchor="b"/>
          <a:lstStyle>
            <a:lvl1pPr algn="l">
              <a:defRPr sz="2000" b="1"/>
            </a:lvl1pPr>
          </a:lstStyle>
          <a:p>
            <a:r>
              <a:rPr lang="en-US" dirty="0"/>
              <a:t>Click to edit Master title style</a:t>
            </a:r>
            <a:endParaRPr lang="en-GB" dirty="0"/>
          </a:p>
        </p:txBody>
      </p:sp>
      <p:sp>
        <p:nvSpPr>
          <p:cNvPr id="4" name="Text Placeholder 3"/>
          <p:cNvSpPr>
            <a:spLocks noGrp="1"/>
          </p:cNvSpPr>
          <p:nvPr>
            <p:ph type="body" sz="half" idx="2"/>
          </p:nvPr>
        </p:nvSpPr>
        <p:spPr>
          <a:xfrm>
            <a:off x="457200" y="2132856"/>
            <a:ext cx="3008313" cy="399330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Content Placeholder 2"/>
          <p:cNvSpPr>
            <a:spLocks noGrp="1"/>
          </p:cNvSpPr>
          <p:nvPr>
            <p:ph idx="1"/>
          </p:nvPr>
        </p:nvSpPr>
        <p:spPr>
          <a:xfrm>
            <a:off x="3575050" y="1195200"/>
            <a:ext cx="5111750" cy="4785395"/>
          </a:xfrm>
          <a:prstGeom prst="rect">
            <a:avLst/>
          </a:prstGeom>
        </p:spPr>
        <p:txBody>
          <a:bodyPr/>
          <a:lstStyle>
            <a:lvl1pPr>
              <a:buFont typeface="Wingdings" pitchFamily="2" charset="2"/>
              <a:buChar char="§"/>
              <a:defRPr sz="2400">
                <a:latin typeface="Arial" panose="020B0604020202020204" pitchFamily="34" charset="0"/>
                <a:cs typeface="Arial" panose="020B0604020202020204" pitchFamily="34" charset="0"/>
              </a:defRPr>
            </a:lvl1pPr>
            <a:lvl2pPr>
              <a:buFont typeface="Wingdings" pitchFamily="2" charset="2"/>
              <a:buChar char="§"/>
              <a:defRPr sz="2400">
                <a:latin typeface="Arial" panose="020B0604020202020204" pitchFamily="34" charset="0"/>
                <a:cs typeface="Arial" panose="020B0604020202020204" pitchFamily="34" charset="0"/>
              </a:defRPr>
            </a:lvl2pPr>
            <a:lvl3pPr>
              <a:buFont typeface="Wingdings" pitchFamily="2" charset="2"/>
              <a:buChar char="§"/>
              <a:defRPr sz="2400">
                <a:latin typeface="Arial" panose="020B0604020202020204" pitchFamily="34" charset="0"/>
                <a:cs typeface="Arial" panose="020B0604020202020204" pitchFamily="34" charset="0"/>
              </a:defRPr>
            </a:lvl3pPr>
            <a:lvl4pPr>
              <a:buFont typeface="Wingdings" pitchFamily="2" charset="2"/>
              <a:buChar char="§"/>
              <a:defRPr sz="2400">
                <a:latin typeface="Arial" panose="020B0604020202020204" pitchFamily="34" charset="0"/>
                <a:cs typeface="Arial" panose="020B0604020202020204" pitchFamily="34" charset="0"/>
              </a:defRPr>
            </a:lvl4pPr>
            <a:lvl5pPr>
              <a:buFont typeface="Wingdings" pitchFamily="2" charset="2"/>
              <a:buChar char="§"/>
              <a:defRPr sz="2400">
                <a:latin typeface="Arial" panose="020B0604020202020204" pitchFamily="34" charset="0"/>
                <a:cs typeface="Arial" panose="020B0604020202020204" pitchFamily="34" charset="0"/>
              </a:defRPr>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Footer Placeholder 5"/>
          <p:cNvSpPr>
            <a:spLocks noGrp="1"/>
          </p:cNvSpPr>
          <p:nvPr>
            <p:ph type="ftr" sz="quarter" idx="10"/>
          </p:nvPr>
        </p:nvSpPr>
        <p:spPr/>
        <p:txBody>
          <a:bodyPr/>
          <a:lstStyle/>
          <a:p>
            <a:pPr>
              <a:defRPr/>
            </a:pPr>
            <a:r>
              <a:rPr lang="en-GB">
                <a:latin typeface="Arial" panose="020B0604020202020204" pitchFamily="34" charset="0"/>
                <a:cs typeface="Arial" panose="020B0604020202020204" pitchFamily="34" charset="0"/>
              </a:rPr>
              <a:t>© Pearson Education Ltd 2017. Copying permitted for purchasing institution only.</a:t>
            </a:r>
            <a:r>
              <a:rPr lang="en-GB"/>
              <a:t> </a:t>
            </a:r>
            <a:endParaRPr lang="en-GB" dirty="0"/>
          </a:p>
        </p:txBody>
      </p:sp>
    </p:spTree>
    <p:extLst>
      <p:ext uri="{BB962C8B-B14F-4D97-AF65-F5344CB8AC3E}">
        <p14:creationId xmlns:p14="http://schemas.microsoft.com/office/powerpoint/2010/main" val="2310105175"/>
      </p:ext>
    </p:extLst>
  </p:cSld>
  <p:clrMapOvr>
    <a:masterClrMapping/>
  </p:clrMapOvr>
  <p:transition>
    <p:sndAc>
      <p:stSnd>
        <p:snd r:embed="rId1" name="click.wav"/>
      </p:stSnd>
    </p:sndAc>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1792288" y="1196751"/>
            <a:ext cx="5486400" cy="3530823"/>
          </a:xfrm>
          <a:prstGeom prst="rect">
            <a:avLst/>
          </a:prstGeo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a:p>
        </p:txBody>
      </p:sp>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dirty="0"/>
              <a:t>Click to edit Master title style</a:t>
            </a:r>
            <a:endParaRPr lang="en-GB" dirty="0"/>
          </a:p>
        </p:txBody>
      </p:sp>
      <p:sp>
        <p:nvSpPr>
          <p:cNvPr id="4" name="Text Placeholder 3"/>
          <p:cNvSpPr>
            <a:spLocks noGrp="1"/>
          </p:cNvSpPr>
          <p:nvPr>
            <p:ph type="body" sz="half" idx="2"/>
          </p:nvPr>
        </p:nvSpPr>
        <p:spPr>
          <a:xfrm>
            <a:off x="1792288" y="5440362"/>
            <a:ext cx="5486400" cy="73183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6" name="Footer Placeholder 5"/>
          <p:cNvSpPr>
            <a:spLocks noGrp="1"/>
          </p:cNvSpPr>
          <p:nvPr>
            <p:ph type="ftr" sz="quarter" idx="10"/>
          </p:nvPr>
        </p:nvSpPr>
        <p:spPr/>
        <p:txBody>
          <a:bodyPr/>
          <a:lstStyle/>
          <a:p>
            <a:pPr>
              <a:defRPr/>
            </a:pPr>
            <a:r>
              <a:rPr lang="en-GB" dirty="0">
                <a:latin typeface="Arial" panose="020B0604020202020204" pitchFamily="34" charset="0"/>
                <a:cs typeface="Arial" panose="020B0604020202020204" pitchFamily="34" charset="0"/>
              </a:rPr>
              <a:t>© Pearson Education Ltd 2017. Copying permitted for purchasing institution only.</a:t>
            </a:r>
            <a:r>
              <a:rPr lang="en-GB" dirty="0"/>
              <a:t> </a:t>
            </a:r>
          </a:p>
        </p:txBody>
      </p:sp>
    </p:spTree>
    <p:extLst>
      <p:ext uri="{BB962C8B-B14F-4D97-AF65-F5344CB8AC3E}">
        <p14:creationId xmlns:p14="http://schemas.microsoft.com/office/powerpoint/2010/main" val="1898786409"/>
      </p:ext>
    </p:extLst>
  </p:cSld>
  <p:clrMapOvr>
    <a:masterClrMapping/>
  </p:clrMapOvr>
  <p:transition>
    <p:sndAc>
      <p:stSnd>
        <p:snd r:embed="rId1" name="click.wav"/>
      </p:stSnd>
    </p:sndAc>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1195200"/>
            <a:ext cx="8229600" cy="864000"/>
          </a:xfrm>
          <a:prstGeom prst="rect">
            <a:avLst/>
          </a:prstGeom>
        </p:spPr>
        <p:txBody>
          <a:bodyPr/>
          <a:lstStyle/>
          <a:p>
            <a:r>
              <a:rPr lang="en-US" dirty="0"/>
              <a:t>Click to edit Master title style</a:t>
            </a:r>
            <a:endParaRPr lang="en-GB" dirty="0"/>
          </a:p>
        </p:txBody>
      </p:sp>
      <p:sp>
        <p:nvSpPr>
          <p:cNvPr id="3" name="Vertical Text Placeholder 2"/>
          <p:cNvSpPr>
            <a:spLocks noGrp="1"/>
          </p:cNvSpPr>
          <p:nvPr>
            <p:ph type="body" orient="vert" idx="1"/>
          </p:nvPr>
        </p:nvSpPr>
        <p:spPr>
          <a:xfrm>
            <a:off x="468313" y="2196000"/>
            <a:ext cx="8207375" cy="3950444"/>
          </a:xfrm>
          <a:prstGeom prst="rect">
            <a:avLst/>
          </a:prstGeom>
        </p:spPr>
        <p:txBody>
          <a:bodyPr vert="eaVert"/>
          <a:lstStyle>
            <a:lvl1pPr>
              <a:buFont typeface="Wingdings" pitchFamily="2" charset="2"/>
              <a:buChar char="§"/>
              <a:defRPr>
                <a:latin typeface="Arial" panose="020B0604020202020204" pitchFamily="34" charset="0"/>
                <a:cs typeface="Arial" panose="020B0604020202020204" pitchFamily="34" charset="0"/>
              </a:defRPr>
            </a:lvl1pPr>
            <a:lvl2pPr>
              <a:buFont typeface="Wingdings" pitchFamily="2" charset="2"/>
              <a:buChar char="§"/>
              <a:defRPr>
                <a:latin typeface="Arial" panose="020B0604020202020204" pitchFamily="34" charset="0"/>
                <a:cs typeface="Arial" panose="020B0604020202020204" pitchFamily="34" charset="0"/>
              </a:defRPr>
            </a:lvl2pPr>
            <a:lvl3pPr>
              <a:buFont typeface="Wingdings" pitchFamily="2" charset="2"/>
              <a:buChar char="§"/>
              <a:defRPr>
                <a:latin typeface="Arial" panose="020B0604020202020204" pitchFamily="34" charset="0"/>
                <a:cs typeface="Arial" panose="020B0604020202020204" pitchFamily="34" charset="0"/>
              </a:defRPr>
            </a:lvl3pPr>
            <a:lvl4pPr>
              <a:buFont typeface="Wingdings" pitchFamily="2" charset="2"/>
              <a:buChar char="§"/>
              <a:defRPr>
                <a:latin typeface="Arial" panose="020B0604020202020204" pitchFamily="34" charset="0"/>
                <a:cs typeface="Arial" panose="020B0604020202020204" pitchFamily="34" charset="0"/>
              </a:defRPr>
            </a:lvl4pPr>
            <a:lvl5pPr>
              <a:buFont typeface="Wingdings" pitchFamily="2" charset="2"/>
              <a:buChar char="§"/>
              <a:defRPr>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Footer Placeholder 4"/>
          <p:cNvSpPr>
            <a:spLocks noGrp="1"/>
          </p:cNvSpPr>
          <p:nvPr>
            <p:ph type="ftr" sz="quarter" idx="10"/>
          </p:nvPr>
        </p:nvSpPr>
        <p:spPr/>
        <p:txBody>
          <a:bodyPr/>
          <a:lstStyle/>
          <a:p>
            <a:pPr>
              <a:defRPr/>
            </a:pPr>
            <a:r>
              <a:rPr lang="en-GB">
                <a:latin typeface="Arial" panose="020B0604020202020204" pitchFamily="34" charset="0"/>
                <a:cs typeface="Arial" panose="020B0604020202020204" pitchFamily="34" charset="0"/>
              </a:rPr>
              <a:t>© Pearson Education Ltd 2017. Copying permitted for purchasing institution only.</a:t>
            </a:r>
            <a:r>
              <a:rPr lang="en-GB"/>
              <a:t> </a:t>
            </a:r>
            <a:endParaRPr lang="en-GB" dirty="0"/>
          </a:p>
        </p:txBody>
      </p:sp>
    </p:spTree>
    <p:extLst>
      <p:ext uri="{BB962C8B-B14F-4D97-AF65-F5344CB8AC3E}">
        <p14:creationId xmlns:p14="http://schemas.microsoft.com/office/powerpoint/2010/main" val="3739311396"/>
      </p:ext>
    </p:extLst>
  </p:cSld>
  <p:clrMapOvr>
    <a:masterClrMapping/>
  </p:clrMapOvr>
  <p:transition>
    <p:sndAc>
      <p:stSnd>
        <p:snd r:embed="rId1" name="click.wav"/>
      </p:stSnd>
    </p:sndAc>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195200"/>
            <a:ext cx="2057400" cy="4814540"/>
          </a:xfrm>
          <a:prstGeom prst="rect">
            <a:avLst/>
          </a:prstGeom>
        </p:spPr>
        <p:txBody>
          <a:bodyPr vert="eaVert"/>
          <a:lstStyle>
            <a:lvl1pPr>
              <a:defRPr>
                <a:latin typeface="Arial" panose="020B0604020202020204" pitchFamily="34" charset="0"/>
                <a:cs typeface="Arial" panose="020B0604020202020204" pitchFamily="34" charset="0"/>
              </a:defRPr>
            </a:lvl1pPr>
          </a:lstStyle>
          <a:p>
            <a:r>
              <a:rPr lang="en-US" dirty="0"/>
              <a:t>Click to edit Master title style</a:t>
            </a:r>
            <a:endParaRPr lang="en-GB" dirty="0"/>
          </a:p>
        </p:txBody>
      </p:sp>
      <p:sp>
        <p:nvSpPr>
          <p:cNvPr id="3" name="Vertical Text Placeholder 2"/>
          <p:cNvSpPr>
            <a:spLocks noGrp="1"/>
          </p:cNvSpPr>
          <p:nvPr>
            <p:ph type="body" orient="vert" idx="1"/>
          </p:nvPr>
        </p:nvSpPr>
        <p:spPr>
          <a:xfrm>
            <a:off x="457200" y="1195200"/>
            <a:ext cx="6019800" cy="4814540"/>
          </a:xfrm>
          <a:prstGeom prst="rect">
            <a:avLst/>
          </a:prstGeom>
        </p:spPr>
        <p:txBody>
          <a:bodyPr vert="eaVert"/>
          <a:lstStyle>
            <a:lvl1pPr>
              <a:defRPr>
                <a:latin typeface="Arial" panose="020B0604020202020204" pitchFamily="34" charset="0"/>
                <a:cs typeface="Arial" panose="020B0604020202020204" pitchFamily="34" charset="0"/>
              </a:defRPr>
            </a:lvl1pPr>
            <a:lvl2pPr>
              <a:buFont typeface="Wingdings" pitchFamily="2" charset="2"/>
              <a:buChar char="§"/>
              <a:defRPr>
                <a:latin typeface="Arial" panose="020B0604020202020204" pitchFamily="34" charset="0"/>
                <a:cs typeface="Arial" panose="020B0604020202020204" pitchFamily="34" charset="0"/>
              </a:defRPr>
            </a:lvl2pPr>
            <a:lvl3pPr>
              <a:buFont typeface="Wingdings" pitchFamily="2" charset="2"/>
              <a:buChar char="§"/>
              <a:defRPr>
                <a:latin typeface="Arial" panose="020B0604020202020204" pitchFamily="34" charset="0"/>
                <a:cs typeface="Arial" panose="020B0604020202020204" pitchFamily="34" charset="0"/>
              </a:defRPr>
            </a:lvl3pPr>
            <a:lvl4pPr>
              <a:buFont typeface="Wingdings" pitchFamily="2" charset="2"/>
              <a:buChar char="§"/>
              <a:defRPr>
                <a:latin typeface="Arial" panose="020B0604020202020204" pitchFamily="34" charset="0"/>
                <a:cs typeface="Arial" panose="020B0604020202020204" pitchFamily="34" charset="0"/>
              </a:defRPr>
            </a:lvl4pPr>
            <a:lvl5pPr>
              <a:buFont typeface="Wingdings" pitchFamily="2" charset="2"/>
              <a:buChar char="§"/>
              <a:defRPr>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Footer Placeholder 4"/>
          <p:cNvSpPr>
            <a:spLocks noGrp="1"/>
          </p:cNvSpPr>
          <p:nvPr>
            <p:ph type="ftr" sz="quarter" idx="10"/>
          </p:nvPr>
        </p:nvSpPr>
        <p:spPr/>
        <p:txBody>
          <a:bodyPr/>
          <a:lstStyle/>
          <a:p>
            <a:pPr>
              <a:defRPr/>
            </a:pPr>
            <a:r>
              <a:rPr lang="en-GB">
                <a:latin typeface="Arial" panose="020B0604020202020204" pitchFamily="34" charset="0"/>
                <a:cs typeface="Arial" panose="020B0604020202020204" pitchFamily="34" charset="0"/>
              </a:rPr>
              <a:t>© Pearson Education Ltd 2017. Copying permitted for purchasing institution only.</a:t>
            </a:r>
            <a:r>
              <a:rPr lang="en-GB"/>
              <a:t> </a:t>
            </a:r>
            <a:endParaRPr lang="en-GB" dirty="0"/>
          </a:p>
        </p:txBody>
      </p:sp>
    </p:spTree>
    <p:extLst>
      <p:ext uri="{BB962C8B-B14F-4D97-AF65-F5344CB8AC3E}">
        <p14:creationId xmlns:p14="http://schemas.microsoft.com/office/powerpoint/2010/main" val="2087390166"/>
      </p:ext>
    </p:extLst>
  </p:cSld>
  <p:clrMapOvr>
    <a:masterClrMapping/>
  </p:clrMapOvr>
  <p:transition>
    <p:sndAc>
      <p:stSnd>
        <p:snd r:embed="rId1" name="click.wav"/>
      </p:stSnd>
    </p:sndAc>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1195200"/>
            <a:ext cx="8229600" cy="864000"/>
          </a:xfrm>
          <a:prstGeom prst="rect">
            <a:avLst/>
          </a:prstGeom>
        </p:spPr>
        <p:txBody>
          <a:bodyPr/>
          <a:lstStyle/>
          <a:p>
            <a:r>
              <a:rPr lang="en-US" dirty="0"/>
              <a:t>Click to edit Master title style</a:t>
            </a:r>
            <a:endParaRPr lang="en-GB" dirty="0"/>
          </a:p>
        </p:txBody>
      </p:sp>
      <p:sp>
        <p:nvSpPr>
          <p:cNvPr id="3" name="Table Placeholder 2"/>
          <p:cNvSpPr>
            <a:spLocks noGrp="1"/>
          </p:cNvSpPr>
          <p:nvPr>
            <p:ph type="tbl" idx="1"/>
          </p:nvPr>
        </p:nvSpPr>
        <p:spPr>
          <a:xfrm>
            <a:off x="479425" y="2196000"/>
            <a:ext cx="8207375" cy="4041312"/>
          </a:xfrm>
          <a:prstGeom prst="rect">
            <a:avLst/>
          </a:prstGeom>
        </p:spPr>
        <p:txBody>
          <a:bodyPr rtlCol="0">
            <a:normAutofit/>
          </a:bodyPr>
          <a:lstStyle/>
          <a:p>
            <a:pPr lvl="0"/>
            <a:endParaRPr lang="en-GB" noProof="0"/>
          </a:p>
        </p:txBody>
      </p:sp>
      <p:sp>
        <p:nvSpPr>
          <p:cNvPr id="5" name="Footer Placeholder 4"/>
          <p:cNvSpPr>
            <a:spLocks noGrp="1"/>
          </p:cNvSpPr>
          <p:nvPr>
            <p:ph type="ftr" sz="quarter" idx="10"/>
          </p:nvPr>
        </p:nvSpPr>
        <p:spPr/>
        <p:txBody>
          <a:bodyPr/>
          <a:lstStyle/>
          <a:p>
            <a:pPr>
              <a:defRPr/>
            </a:pPr>
            <a:r>
              <a:rPr lang="en-GB">
                <a:latin typeface="Arial" panose="020B0604020202020204" pitchFamily="34" charset="0"/>
                <a:cs typeface="Arial" panose="020B0604020202020204" pitchFamily="34" charset="0"/>
              </a:rPr>
              <a:t>© Pearson Education Ltd 2017. Copying permitted for purchasing institution only.</a:t>
            </a:r>
            <a:r>
              <a:rPr lang="en-GB"/>
              <a:t> </a:t>
            </a:r>
            <a:endParaRPr lang="en-GB" dirty="0"/>
          </a:p>
        </p:txBody>
      </p:sp>
    </p:spTree>
    <p:extLst>
      <p:ext uri="{BB962C8B-B14F-4D97-AF65-F5344CB8AC3E}">
        <p14:creationId xmlns:p14="http://schemas.microsoft.com/office/powerpoint/2010/main" val="2842099435"/>
      </p:ext>
    </p:extLst>
  </p:cSld>
  <p:clrMapOvr>
    <a:masterClrMapping/>
  </p:clrMapOvr>
  <p:transition>
    <p:sndAc>
      <p:stSnd>
        <p:snd r:embed="rId1" name="click.wav"/>
      </p:stSnd>
    </p:sndAc>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494959450"/>
      </p:ext>
    </p:extLst>
  </p:cSld>
  <p:clrMapOvr>
    <a:masterClrMapping/>
  </p:clrMapOvr>
  <p:transition>
    <p:sndAc>
      <p:stSnd>
        <p:snd r:embed="rId1" name="click.wav"/>
      </p:stSnd>
    </p:sndAc>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195200"/>
            <a:ext cx="8229600" cy="864000"/>
          </a:xfrm>
          <a:prstGeom prst="rect">
            <a:avLst/>
          </a:prstGeom>
        </p:spPr>
        <p:txBody>
          <a:bodyPr/>
          <a:lstStyle/>
          <a:p>
            <a:r>
              <a:rPr lang="en-US" dirty="0"/>
              <a:t>Click to edit Master title style</a:t>
            </a:r>
            <a:endParaRPr lang="en-GB" dirty="0"/>
          </a:p>
        </p:txBody>
      </p:sp>
      <p:sp>
        <p:nvSpPr>
          <p:cNvPr id="3" name="Content Placeholder 2"/>
          <p:cNvSpPr>
            <a:spLocks noGrp="1"/>
          </p:cNvSpPr>
          <p:nvPr>
            <p:ph sz="half" idx="1"/>
          </p:nvPr>
        </p:nvSpPr>
        <p:spPr>
          <a:xfrm>
            <a:off x="468313" y="2196000"/>
            <a:ext cx="4027487" cy="4024100"/>
          </a:xfrm>
          <a:prstGeom prst="rect">
            <a:avLst/>
          </a:prstGeom>
        </p:spPr>
        <p:txBody>
          <a:bodyPr/>
          <a:lstStyle>
            <a:lvl1pPr>
              <a:buFont typeface="Wingdings" pitchFamily="2" charset="2"/>
              <a:buChar char="§"/>
              <a:defRPr sz="2400">
                <a:latin typeface="Arial" panose="020B0604020202020204" pitchFamily="34" charset="0"/>
                <a:cs typeface="Arial" panose="020B0604020202020204" pitchFamily="34" charset="0"/>
              </a:defRPr>
            </a:lvl1pPr>
            <a:lvl2pPr>
              <a:buFont typeface="Wingdings" pitchFamily="2" charset="2"/>
              <a:buChar char="§"/>
              <a:defRPr sz="2400">
                <a:latin typeface="Arial" panose="020B0604020202020204" pitchFamily="34" charset="0"/>
                <a:cs typeface="Arial" panose="020B0604020202020204" pitchFamily="34" charset="0"/>
              </a:defRPr>
            </a:lvl2pPr>
            <a:lvl3pPr>
              <a:buFont typeface="Wingdings" pitchFamily="2" charset="2"/>
              <a:buChar char="§"/>
              <a:defRPr sz="2400">
                <a:latin typeface="Arial" panose="020B0604020202020204" pitchFamily="34" charset="0"/>
                <a:cs typeface="Arial" panose="020B0604020202020204" pitchFamily="34" charset="0"/>
              </a:defRPr>
            </a:lvl3pPr>
            <a:lvl4pPr>
              <a:buFont typeface="Wingdings" pitchFamily="2" charset="2"/>
              <a:buChar char="§"/>
              <a:defRPr sz="2400">
                <a:latin typeface="Arial" panose="020B0604020202020204" pitchFamily="34" charset="0"/>
                <a:cs typeface="Arial" panose="020B0604020202020204" pitchFamily="34" charset="0"/>
              </a:defRPr>
            </a:lvl4pPr>
            <a:lvl5pPr>
              <a:buFont typeface="Wingdings" pitchFamily="2" charset="2"/>
              <a:buChar char="§"/>
              <a:defRPr sz="240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Content Placeholder 3"/>
          <p:cNvSpPr>
            <a:spLocks noGrp="1"/>
          </p:cNvSpPr>
          <p:nvPr>
            <p:ph sz="half" idx="2"/>
          </p:nvPr>
        </p:nvSpPr>
        <p:spPr>
          <a:xfrm>
            <a:off x="4648200" y="2196000"/>
            <a:ext cx="4027488" cy="4024100"/>
          </a:xfrm>
          <a:prstGeom prst="rect">
            <a:avLst/>
          </a:prstGeom>
        </p:spPr>
        <p:txBody>
          <a:bodyPr/>
          <a:lstStyle>
            <a:lvl1pPr>
              <a:buFont typeface="Wingdings" pitchFamily="2" charset="2"/>
              <a:buChar char="§"/>
              <a:defRPr sz="2400">
                <a:latin typeface="Arial" panose="020B0604020202020204" pitchFamily="34" charset="0"/>
                <a:cs typeface="Arial" panose="020B0604020202020204" pitchFamily="34" charset="0"/>
              </a:defRPr>
            </a:lvl1pPr>
            <a:lvl2pPr>
              <a:buFont typeface="Wingdings" pitchFamily="2" charset="2"/>
              <a:buChar char="§"/>
              <a:defRPr sz="2400">
                <a:latin typeface="Arial" panose="020B0604020202020204" pitchFamily="34" charset="0"/>
                <a:cs typeface="Arial" panose="020B0604020202020204" pitchFamily="34" charset="0"/>
              </a:defRPr>
            </a:lvl2pPr>
            <a:lvl3pPr>
              <a:buFont typeface="Wingdings" pitchFamily="2" charset="2"/>
              <a:buChar char="§"/>
              <a:defRPr sz="2400">
                <a:latin typeface="Arial" panose="020B0604020202020204" pitchFamily="34" charset="0"/>
                <a:cs typeface="Arial" panose="020B0604020202020204" pitchFamily="34" charset="0"/>
              </a:defRPr>
            </a:lvl3pPr>
            <a:lvl4pPr>
              <a:buFont typeface="Wingdings" pitchFamily="2" charset="2"/>
              <a:buChar char="§"/>
              <a:defRPr sz="2400">
                <a:latin typeface="Arial" panose="020B0604020202020204" pitchFamily="34" charset="0"/>
                <a:cs typeface="Arial" panose="020B0604020202020204" pitchFamily="34" charset="0"/>
              </a:defRPr>
            </a:lvl4pPr>
            <a:lvl5pPr>
              <a:buFont typeface="Wingdings" pitchFamily="2" charset="2"/>
              <a:buChar char="§"/>
              <a:defRPr sz="240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952765749"/>
      </p:ext>
    </p:extLst>
  </p:cSld>
  <p:clrMapOvr>
    <a:masterClrMapping/>
  </p:clrMapOvr>
  <p:transition>
    <p:sndAc>
      <p:stSnd>
        <p:snd r:embed="rId1" name="click.wav"/>
      </p:stSnd>
    </p:sndAc>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7" name="Picture 5" descr="Always Learni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0" y="6356350"/>
            <a:ext cx="1762125" cy="4937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a:xfrm>
            <a:off x="457200" y="1195200"/>
            <a:ext cx="8229600" cy="864000"/>
          </a:xfrm>
          <a:prstGeom prst="rect">
            <a:avLst/>
          </a:prstGeom>
        </p:spPr>
        <p:txBody>
          <a:bodyPr/>
          <a:lstStyle>
            <a:lvl1pPr>
              <a:defRPr/>
            </a:lvl1pPr>
          </a:lstStyle>
          <a:p>
            <a:r>
              <a:rPr lang="en-US" dirty="0"/>
              <a:t>Click to edit Master title style</a:t>
            </a:r>
            <a:endParaRPr lang="en-GB" dirty="0"/>
          </a:p>
        </p:txBody>
      </p:sp>
      <p:sp>
        <p:nvSpPr>
          <p:cNvPr id="3" name="Text Placeholder 2"/>
          <p:cNvSpPr>
            <a:spLocks noGrp="1"/>
          </p:cNvSpPr>
          <p:nvPr>
            <p:ph type="body" idx="1"/>
          </p:nvPr>
        </p:nvSpPr>
        <p:spPr>
          <a:xfrm>
            <a:off x="457200" y="2196000"/>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0" y="2932601"/>
            <a:ext cx="4040188" cy="3193562"/>
          </a:xfrm>
          <a:prstGeom prst="rect">
            <a:avLst/>
          </a:prstGeom>
        </p:spPr>
        <p:txBody>
          <a:bodyPr/>
          <a:lstStyle>
            <a:lvl1pPr>
              <a:buFont typeface="Wingdings" pitchFamily="2" charset="2"/>
              <a:buChar char="§"/>
              <a:defRPr sz="2400">
                <a:latin typeface="Arial" panose="020B0604020202020204" pitchFamily="34" charset="0"/>
                <a:cs typeface="Arial" panose="020B0604020202020204" pitchFamily="34" charset="0"/>
              </a:defRPr>
            </a:lvl1pPr>
            <a:lvl2pPr>
              <a:buFont typeface="Wingdings" pitchFamily="2" charset="2"/>
              <a:buChar char="§"/>
              <a:defRPr sz="2400">
                <a:latin typeface="Arial" panose="020B0604020202020204" pitchFamily="34" charset="0"/>
                <a:cs typeface="Arial" panose="020B0604020202020204" pitchFamily="34" charset="0"/>
              </a:defRPr>
            </a:lvl2pPr>
            <a:lvl3pPr>
              <a:buFont typeface="Wingdings" pitchFamily="2" charset="2"/>
              <a:buChar char="§"/>
              <a:defRPr sz="2400">
                <a:latin typeface="Arial" panose="020B0604020202020204" pitchFamily="34" charset="0"/>
                <a:cs typeface="Arial" panose="020B0604020202020204" pitchFamily="34" charset="0"/>
              </a:defRPr>
            </a:lvl3pPr>
            <a:lvl4pPr>
              <a:buFont typeface="Wingdings" pitchFamily="2" charset="2"/>
              <a:buChar char="§"/>
              <a:defRPr sz="2400">
                <a:latin typeface="Arial" panose="020B0604020202020204" pitchFamily="34" charset="0"/>
                <a:cs typeface="Arial" panose="020B0604020202020204" pitchFamily="34" charset="0"/>
              </a:defRPr>
            </a:lvl4pPr>
            <a:lvl5pPr>
              <a:buFont typeface="Wingdings" pitchFamily="2" charset="2"/>
              <a:buChar char="§"/>
              <a:defRPr sz="2400">
                <a:latin typeface="Arial" panose="020B0604020202020204" pitchFamily="34" charset="0"/>
                <a:cs typeface="Arial" panose="020B0604020202020204" pitchFamily="34" charset="0"/>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Text Placeholder 4"/>
          <p:cNvSpPr>
            <a:spLocks noGrp="1"/>
          </p:cNvSpPr>
          <p:nvPr>
            <p:ph type="body" sz="quarter" idx="3"/>
          </p:nvPr>
        </p:nvSpPr>
        <p:spPr>
          <a:xfrm>
            <a:off x="4645025" y="2196000"/>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5" y="2932601"/>
            <a:ext cx="4041775" cy="3193562"/>
          </a:xfrm>
          <a:prstGeom prst="rect">
            <a:avLst/>
          </a:prstGeom>
        </p:spPr>
        <p:txBody>
          <a:bodyPr/>
          <a:lstStyle>
            <a:lvl1pPr>
              <a:buFont typeface="Wingdings" pitchFamily="2" charset="2"/>
              <a:buChar char="§"/>
              <a:defRPr sz="2400">
                <a:latin typeface="Arial" panose="020B0604020202020204" pitchFamily="34" charset="0"/>
                <a:cs typeface="Arial" panose="020B0604020202020204" pitchFamily="34" charset="0"/>
              </a:defRPr>
            </a:lvl1pPr>
            <a:lvl2pPr>
              <a:buFont typeface="Wingdings" pitchFamily="2" charset="2"/>
              <a:buChar char="§"/>
              <a:defRPr sz="2400">
                <a:latin typeface="Arial" panose="020B0604020202020204" pitchFamily="34" charset="0"/>
                <a:cs typeface="Arial" panose="020B0604020202020204" pitchFamily="34" charset="0"/>
              </a:defRPr>
            </a:lvl2pPr>
            <a:lvl3pPr>
              <a:buFont typeface="Wingdings" pitchFamily="2" charset="2"/>
              <a:buChar char="§"/>
              <a:defRPr sz="2400">
                <a:latin typeface="Arial" panose="020B0604020202020204" pitchFamily="34" charset="0"/>
                <a:cs typeface="Arial" panose="020B0604020202020204" pitchFamily="34" charset="0"/>
              </a:defRPr>
            </a:lvl3pPr>
            <a:lvl4pPr>
              <a:buFont typeface="Wingdings" pitchFamily="2" charset="2"/>
              <a:buChar char="§"/>
              <a:defRPr sz="2400">
                <a:latin typeface="Arial" panose="020B0604020202020204" pitchFamily="34" charset="0"/>
                <a:cs typeface="Arial" panose="020B0604020202020204" pitchFamily="34" charset="0"/>
              </a:defRPr>
            </a:lvl4pPr>
            <a:lvl5pPr>
              <a:buFont typeface="Wingdings" pitchFamily="2" charset="2"/>
              <a:buChar char="§"/>
              <a:defRPr sz="2400">
                <a:latin typeface="Arial" panose="020B0604020202020204" pitchFamily="34" charset="0"/>
                <a:cs typeface="Arial" panose="020B0604020202020204" pitchFamily="34" charset="0"/>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618012646"/>
      </p:ext>
    </p:extLst>
  </p:cSld>
  <p:clrMapOvr>
    <a:masterClrMapping/>
  </p:clrMapOvr>
  <p:transition>
    <p:sndAc>
      <p:stSnd>
        <p:snd r:embed="rId1" name="click.wav"/>
      </p:stSnd>
    </p:sndAc>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1195200"/>
            <a:ext cx="8229600" cy="864000"/>
          </a:xfrm>
          <a:prstGeom prst="rect">
            <a:avLst/>
          </a:prstGeom>
        </p:spPr>
        <p:txBody>
          <a:bodyPr/>
          <a:lstStyle/>
          <a:p>
            <a:r>
              <a:rPr lang="en-US" dirty="0"/>
              <a:t>Click to edit Master title style</a:t>
            </a:r>
            <a:endParaRPr lang="en-GB" dirty="0"/>
          </a:p>
        </p:txBody>
      </p:sp>
    </p:spTree>
    <p:extLst>
      <p:ext uri="{BB962C8B-B14F-4D97-AF65-F5344CB8AC3E}">
        <p14:creationId xmlns:p14="http://schemas.microsoft.com/office/powerpoint/2010/main" val="3831742915"/>
      </p:ext>
    </p:extLst>
  </p:cSld>
  <p:clrMapOvr>
    <a:masterClrMapping/>
  </p:clrMapOvr>
  <p:transition>
    <p:sndAc>
      <p:stSnd>
        <p:snd r:embed="rId1" name="click.wav"/>
      </p:stSnd>
    </p:sndAc>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882167953"/>
      </p:ext>
    </p:extLst>
  </p:cSld>
  <p:clrMapOvr>
    <a:masterClrMapping/>
  </p:clrMapOvr>
  <p:transition>
    <p:sndAc>
      <p:stSnd>
        <p:snd r:embed="rId1" name="click.wav"/>
      </p:stSnd>
    </p:sndAc>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1195200"/>
            <a:ext cx="3008313" cy="865648"/>
          </a:xfrm>
          <a:prstGeom prst="rect">
            <a:avLst/>
          </a:prstGeom>
        </p:spPr>
        <p:txBody>
          <a:bodyPr anchor="b"/>
          <a:lstStyle>
            <a:lvl1pPr algn="l">
              <a:defRPr sz="2000" b="1"/>
            </a:lvl1pPr>
          </a:lstStyle>
          <a:p>
            <a:r>
              <a:rPr lang="en-US" dirty="0"/>
              <a:t>Click to edit Master title style</a:t>
            </a:r>
            <a:endParaRPr lang="en-GB" dirty="0"/>
          </a:p>
        </p:txBody>
      </p:sp>
      <p:sp>
        <p:nvSpPr>
          <p:cNvPr id="4" name="Text Placeholder 3"/>
          <p:cNvSpPr>
            <a:spLocks noGrp="1"/>
          </p:cNvSpPr>
          <p:nvPr>
            <p:ph type="body" sz="half" idx="2"/>
          </p:nvPr>
        </p:nvSpPr>
        <p:spPr>
          <a:xfrm>
            <a:off x="457200" y="2132856"/>
            <a:ext cx="3008313" cy="399330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Content Placeholder 2"/>
          <p:cNvSpPr>
            <a:spLocks noGrp="1"/>
          </p:cNvSpPr>
          <p:nvPr>
            <p:ph idx="1"/>
          </p:nvPr>
        </p:nvSpPr>
        <p:spPr>
          <a:xfrm>
            <a:off x="3575050" y="1195200"/>
            <a:ext cx="5111750" cy="4785395"/>
          </a:xfrm>
          <a:prstGeom prst="rect">
            <a:avLst/>
          </a:prstGeom>
        </p:spPr>
        <p:txBody>
          <a:bodyPr/>
          <a:lstStyle>
            <a:lvl1pPr>
              <a:buFont typeface="Wingdings" pitchFamily="2" charset="2"/>
              <a:buChar char="§"/>
              <a:defRPr sz="2400">
                <a:latin typeface="Arial" panose="020B0604020202020204" pitchFamily="34" charset="0"/>
                <a:cs typeface="Arial" panose="020B0604020202020204" pitchFamily="34" charset="0"/>
              </a:defRPr>
            </a:lvl1pPr>
            <a:lvl2pPr>
              <a:buFont typeface="Wingdings" pitchFamily="2" charset="2"/>
              <a:buChar char="§"/>
              <a:defRPr sz="2400">
                <a:latin typeface="Arial" panose="020B0604020202020204" pitchFamily="34" charset="0"/>
                <a:cs typeface="Arial" panose="020B0604020202020204" pitchFamily="34" charset="0"/>
              </a:defRPr>
            </a:lvl2pPr>
            <a:lvl3pPr>
              <a:buFont typeface="Wingdings" pitchFamily="2" charset="2"/>
              <a:buChar char="§"/>
              <a:defRPr sz="2400">
                <a:latin typeface="Arial" panose="020B0604020202020204" pitchFamily="34" charset="0"/>
                <a:cs typeface="Arial" panose="020B0604020202020204" pitchFamily="34" charset="0"/>
              </a:defRPr>
            </a:lvl3pPr>
            <a:lvl4pPr>
              <a:buFont typeface="Wingdings" pitchFamily="2" charset="2"/>
              <a:buChar char="§"/>
              <a:defRPr sz="2400">
                <a:latin typeface="Arial" panose="020B0604020202020204" pitchFamily="34" charset="0"/>
                <a:cs typeface="Arial" panose="020B0604020202020204" pitchFamily="34" charset="0"/>
              </a:defRPr>
            </a:lvl4pPr>
            <a:lvl5pPr>
              <a:buFont typeface="Wingdings" pitchFamily="2" charset="2"/>
              <a:buChar char="§"/>
              <a:defRPr sz="2400">
                <a:latin typeface="Arial" panose="020B0604020202020204" pitchFamily="34" charset="0"/>
                <a:cs typeface="Arial" panose="020B0604020202020204" pitchFamily="34" charset="0"/>
              </a:defRPr>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773387037"/>
      </p:ext>
    </p:extLst>
  </p:cSld>
  <p:clrMapOvr>
    <a:masterClrMapping/>
  </p:clrMapOvr>
  <p:transition>
    <p:sndAc>
      <p:stSnd>
        <p:snd r:embed="rId1" name="click.wav"/>
      </p:stSnd>
    </p:sndAc>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1792288" y="1196751"/>
            <a:ext cx="5486400" cy="3530823"/>
          </a:xfrm>
          <a:prstGeom prst="rect">
            <a:avLst/>
          </a:prstGeo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a:p>
        </p:txBody>
      </p:sp>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dirty="0"/>
              <a:t>Click to edit Master title style</a:t>
            </a:r>
            <a:endParaRPr lang="en-GB" dirty="0"/>
          </a:p>
        </p:txBody>
      </p:sp>
      <p:sp>
        <p:nvSpPr>
          <p:cNvPr id="4" name="Text Placeholder 3"/>
          <p:cNvSpPr>
            <a:spLocks noGrp="1"/>
          </p:cNvSpPr>
          <p:nvPr>
            <p:ph type="body" sz="half" idx="2"/>
          </p:nvPr>
        </p:nvSpPr>
        <p:spPr>
          <a:xfrm>
            <a:off x="1792288" y="5440362"/>
            <a:ext cx="5486400" cy="73183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Tree>
    <p:extLst>
      <p:ext uri="{BB962C8B-B14F-4D97-AF65-F5344CB8AC3E}">
        <p14:creationId xmlns:p14="http://schemas.microsoft.com/office/powerpoint/2010/main" val="2112189541"/>
      </p:ext>
    </p:extLst>
  </p:cSld>
  <p:clrMapOvr>
    <a:masterClrMapping/>
  </p:clrMapOvr>
  <p:transition>
    <p:sndAc>
      <p:stSnd>
        <p:snd r:embed="rId1" name="click.wav"/>
      </p:stSnd>
    </p:sndAc>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18" Type="http://schemas.openxmlformats.org/officeDocument/2006/relationships/image" Target="../media/image4.e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emf"/><Relationship Id="rId2" Type="http://schemas.openxmlformats.org/officeDocument/2006/relationships/slideLayout" Target="../slideLayouts/slideLayout2.xml"/><Relationship Id="rId16" Type="http://schemas.openxmlformats.org/officeDocument/2006/relationships/image" Target="../media/image2.em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audio" Target="../media/audio1.wav"/></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6" Type="http://schemas.openxmlformats.org/officeDocument/2006/relationships/image" Target="../media/image2.emf"/><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image" Target="../media/image1.jpg"/><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audio" Target="../media/audio1.wav"/></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5" name="Picture 4" descr="BTEC Tech Awards Performing Arts"/>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0" y="0"/>
            <a:ext cx="9144000" cy="1446729"/>
          </a:xfrm>
          <a:prstGeom prst="rect">
            <a:avLst/>
          </a:prstGeom>
        </p:spPr>
      </p:pic>
      <p:sp>
        <p:nvSpPr>
          <p:cNvPr id="1028" name="Title Placeholder 1"/>
          <p:cNvSpPr>
            <a:spLocks noGrp="1"/>
          </p:cNvSpPr>
          <p:nvPr>
            <p:ph type="title"/>
          </p:nvPr>
        </p:nvSpPr>
        <p:spPr bwMode="auto">
          <a:xfrm>
            <a:off x="457200" y="1196975"/>
            <a:ext cx="8229600" cy="863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1029" name="Text Placeholder 2"/>
          <p:cNvSpPr>
            <a:spLocks noGrp="1"/>
          </p:cNvSpPr>
          <p:nvPr>
            <p:ph type="body" idx="1"/>
          </p:nvPr>
        </p:nvSpPr>
        <p:spPr bwMode="auto">
          <a:xfrm>
            <a:off x="457200" y="2060575"/>
            <a:ext cx="8229600" cy="3616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dirty="0"/>
              <a:t>Use simple bullet points and lines, with no more than two lines per bullet point if possible.</a:t>
            </a:r>
          </a:p>
          <a:p>
            <a:pPr lvl="0"/>
            <a:r>
              <a:rPr lang="en-GB" altLang="en-US" dirty="0"/>
              <a:t>Try to use a maximum of ten words per line. </a:t>
            </a:r>
          </a:p>
          <a:p>
            <a:pPr lvl="0"/>
            <a:r>
              <a:rPr lang="en-GB" altLang="en-US" dirty="0"/>
              <a:t>Set up generic formatting on this master. </a:t>
            </a:r>
          </a:p>
          <a:p>
            <a:pPr lvl="0"/>
            <a:r>
              <a:rPr lang="en-GB" altLang="en-US" dirty="0"/>
              <a:t>By applying this master to your slides, you’ll maintain consistent font and bullet style.</a:t>
            </a:r>
          </a:p>
          <a:p>
            <a:pPr lvl="0"/>
            <a:r>
              <a:rPr lang="en-GB" altLang="en-US" dirty="0"/>
              <a:t>To change the layout of individual slides, select ‘Layout’ from Home tab and choose the desired layout from the menu.</a:t>
            </a:r>
          </a:p>
          <a:p>
            <a:pPr lvl="0"/>
            <a:r>
              <a:rPr lang="en-GB" altLang="en-US" dirty="0"/>
              <a:t>Read the PowerPoint guidelines before creating a slide show.</a:t>
            </a:r>
          </a:p>
        </p:txBody>
      </p:sp>
      <p:pic>
        <p:nvPicPr>
          <p:cNvPr id="3" name="Picture 10" descr="Pearson"/>
          <p:cNvPicPr>
            <a:picLocks noChangeAspect="1" noChangeArrowheads="1"/>
          </p:cNvPicPr>
          <p:nvPr userDrawn="1"/>
        </p:nvPicPr>
        <p:blipFill>
          <a:blip r:embed="rId16" cstate="print">
            <a:extLst>
              <a:ext uri="{28A0092B-C50C-407E-A947-70E740481C1C}">
                <a14:useLocalDpi xmlns:a14="http://schemas.microsoft.com/office/drawing/2010/main" val="0"/>
              </a:ext>
            </a:extLst>
          </a:blip>
          <a:srcRect/>
          <a:stretch>
            <a:fillRect/>
          </a:stretch>
        </p:blipFill>
        <p:spPr bwMode="auto">
          <a:xfrm>
            <a:off x="7615238" y="6364288"/>
            <a:ext cx="1528762" cy="4937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32" name="Picture 5" descr="Always Learning"/>
          <p:cNvPicPr>
            <a:picLocks noChangeAspect="1" noChangeArrowheads="1"/>
          </p:cNvPicPr>
          <p:nvPr userDrawn="1"/>
        </p:nvPicPr>
        <p:blipFill>
          <a:blip r:embed="rId17" cstate="print">
            <a:extLst>
              <a:ext uri="{28A0092B-C50C-407E-A947-70E740481C1C}">
                <a14:useLocalDpi xmlns:a14="http://schemas.microsoft.com/office/drawing/2010/main" val="0"/>
              </a:ext>
            </a:extLst>
          </a:blip>
          <a:srcRect/>
          <a:stretch>
            <a:fillRect/>
          </a:stretch>
        </p:blipFill>
        <p:spPr bwMode="auto">
          <a:xfrm>
            <a:off x="0" y="6356350"/>
            <a:ext cx="1762125" cy="4937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 name="TextBox 4"/>
          <p:cNvSpPr txBox="1">
            <a:spLocks noChangeArrowheads="1"/>
          </p:cNvSpPr>
          <p:nvPr userDrawn="1"/>
        </p:nvSpPr>
        <p:spPr bwMode="auto">
          <a:xfrm>
            <a:off x="252412" y="723900"/>
            <a:ext cx="5111676" cy="2616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100" b="1" dirty="0">
                <a:solidFill>
                  <a:schemeClr val="tx1"/>
                </a:solidFill>
              </a:rPr>
              <a:t>Component 1: Exploring the Performing Arts	</a:t>
            </a:r>
          </a:p>
        </p:txBody>
      </p:sp>
      <p:sp>
        <p:nvSpPr>
          <p:cNvPr id="12" name="TextBox 4"/>
          <p:cNvSpPr txBox="1">
            <a:spLocks noChangeArrowheads="1"/>
          </p:cNvSpPr>
          <p:nvPr userDrawn="1"/>
        </p:nvSpPr>
        <p:spPr bwMode="auto">
          <a:xfrm>
            <a:off x="4644900" y="718790"/>
            <a:ext cx="4319588" cy="2619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eaLnBrk="1" hangingPunct="1">
              <a:defRPr/>
            </a:pPr>
            <a:r>
              <a:rPr lang="en-GB" altLang="en-US" sz="1100" b="1" dirty="0">
                <a:solidFill>
                  <a:schemeClr val="tx1"/>
                </a:solidFill>
              </a:rPr>
              <a:t>Learning aim A1, PowerPoint</a:t>
            </a:r>
            <a:r>
              <a:rPr lang="en-GB" altLang="en-US" sz="1100" b="1" baseline="0" dirty="0">
                <a:solidFill>
                  <a:schemeClr val="tx1"/>
                </a:solidFill>
              </a:rPr>
              <a:t> 8, </a:t>
            </a:r>
            <a:r>
              <a:rPr lang="en-GB" altLang="en-US" sz="1100" b="1" dirty="0">
                <a:solidFill>
                  <a:schemeClr val="tx1"/>
                </a:solidFill>
              </a:rPr>
              <a:t>Lessons</a:t>
            </a:r>
            <a:r>
              <a:rPr lang="en-GB" altLang="en-US" sz="1100" b="1" baseline="0" dirty="0">
                <a:solidFill>
                  <a:schemeClr val="tx1"/>
                </a:solidFill>
              </a:rPr>
              <a:t> 8-9</a:t>
            </a:r>
            <a:endParaRPr lang="en-GB" altLang="en-US" sz="1100" b="1" dirty="0">
              <a:solidFill>
                <a:schemeClr val="tx1"/>
              </a:solidFill>
            </a:endParaRPr>
          </a:p>
        </p:txBody>
      </p:sp>
      <p:pic>
        <p:nvPicPr>
          <p:cNvPr id="10" name="Picture 9"/>
          <p:cNvPicPr>
            <a:picLocks noChangeAspect="1"/>
          </p:cNvPicPr>
          <p:nvPr userDrawn="1"/>
        </p:nvPicPr>
        <p:blipFill>
          <a:blip r:embed="rId18" cstate="print">
            <a:extLst>
              <a:ext uri="{28A0092B-C50C-407E-A947-70E740481C1C}">
                <a14:useLocalDpi xmlns:a14="http://schemas.microsoft.com/office/drawing/2010/main" val="0"/>
              </a:ext>
            </a:extLst>
          </a:blip>
          <a:stretch>
            <a:fillRect/>
          </a:stretch>
        </p:blipFill>
        <p:spPr>
          <a:xfrm>
            <a:off x="7596336" y="6362829"/>
            <a:ext cx="1255440" cy="377696"/>
          </a:xfrm>
          <a:prstGeom prst="rect">
            <a:avLst/>
          </a:prstGeom>
        </p:spPr>
      </p:pic>
    </p:spTree>
  </p:cSld>
  <p:clrMap bg1="lt1" tx1="dk1" bg2="lt2" tx2="dk2" accent1="accent1" accent2="accent2" accent3="accent3" accent4="accent4" accent5="accent5" accent6="accent6" hlink="hlink" folHlink="folHlink"/>
  <p:sldLayoutIdLst>
    <p:sldLayoutId id="2147484233" r:id="rId1"/>
    <p:sldLayoutId id="2147484234" r:id="rId2"/>
    <p:sldLayoutId id="2147484235" r:id="rId3"/>
    <p:sldLayoutId id="2147484236" r:id="rId4"/>
    <p:sldLayoutId id="2147484237" r:id="rId5"/>
    <p:sldLayoutId id="2147484238" r:id="rId6"/>
    <p:sldLayoutId id="2147484239" r:id="rId7"/>
    <p:sldLayoutId id="2147484240" r:id="rId8"/>
    <p:sldLayoutId id="2147484241" r:id="rId9"/>
    <p:sldLayoutId id="2147484242" r:id="rId10"/>
    <p:sldLayoutId id="2147484243" r:id="rId11"/>
    <p:sldLayoutId id="2147484244" r:id="rId12"/>
  </p:sldLayoutIdLst>
  <p:transition>
    <p:sndAc>
      <p:stSnd>
        <p:snd r:embed="rId14" name="click.wav"/>
      </p:stSnd>
    </p:sndAc>
  </p:transition>
  <p:hf sldNum="0" hdr="0" dt="0"/>
  <p:txStyles>
    <p:titleStyle>
      <a:lvl1pPr algn="ctr" rtl="0" eaLnBrk="0" fontAlgn="base" hangingPunct="0">
        <a:spcBef>
          <a:spcPct val="0"/>
        </a:spcBef>
        <a:spcAft>
          <a:spcPct val="0"/>
        </a:spcAft>
        <a:defRPr sz="4400" b="1">
          <a:solidFill>
            <a:schemeClr val="tx2"/>
          </a:solidFill>
          <a:latin typeface="Arial" panose="020B0604020202020204" pitchFamily="34" charset="0"/>
          <a:ea typeface="+mj-ea"/>
          <a:cs typeface="Arial" panose="020B0604020202020204" pitchFamily="34" charset="0"/>
        </a:defRPr>
      </a:lvl1pPr>
      <a:lvl2pPr algn="ctr" rtl="0" eaLnBrk="0" fontAlgn="base" hangingPunct="0">
        <a:spcBef>
          <a:spcPct val="0"/>
        </a:spcBef>
        <a:spcAft>
          <a:spcPct val="0"/>
        </a:spcAft>
        <a:defRPr sz="4400" b="1">
          <a:solidFill>
            <a:schemeClr val="tx2"/>
          </a:solidFill>
          <a:latin typeface="Arial" panose="020B0604020202020204" pitchFamily="34" charset="0"/>
          <a:cs typeface="Arial" panose="020B0604020202020204" pitchFamily="34" charset="0"/>
        </a:defRPr>
      </a:lvl2pPr>
      <a:lvl3pPr algn="ctr" rtl="0" eaLnBrk="0" fontAlgn="base" hangingPunct="0">
        <a:spcBef>
          <a:spcPct val="0"/>
        </a:spcBef>
        <a:spcAft>
          <a:spcPct val="0"/>
        </a:spcAft>
        <a:defRPr sz="4400" b="1">
          <a:solidFill>
            <a:schemeClr val="tx2"/>
          </a:solidFill>
          <a:latin typeface="Arial" panose="020B0604020202020204" pitchFamily="34" charset="0"/>
          <a:cs typeface="Arial" panose="020B0604020202020204" pitchFamily="34" charset="0"/>
        </a:defRPr>
      </a:lvl3pPr>
      <a:lvl4pPr algn="ctr" rtl="0" eaLnBrk="0" fontAlgn="base" hangingPunct="0">
        <a:spcBef>
          <a:spcPct val="0"/>
        </a:spcBef>
        <a:spcAft>
          <a:spcPct val="0"/>
        </a:spcAft>
        <a:defRPr sz="4400" b="1">
          <a:solidFill>
            <a:schemeClr val="tx2"/>
          </a:solidFill>
          <a:latin typeface="Arial" panose="020B0604020202020204" pitchFamily="34" charset="0"/>
          <a:cs typeface="Arial" panose="020B0604020202020204" pitchFamily="34" charset="0"/>
        </a:defRPr>
      </a:lvl4pPr>
      <a:lvl5pPr algn="ctr" rtl="0" eaLnBrk="0" fontAlgn="base" hangingPunct="0">
        <a:spcBef>
          <a:spcPct val="0"/>
        </a:spcBef>
        <a:spcAft>
          <a:spcPct val="0"/>
        </a:spcAft>
        <a:defRPr sz="4400" b="1">
          <a:solidFill>
            <a:schemeClr val="tx2"/>
          </a:solidFill>
          <a:latin typeface="Arial" panose="020B0604020202020204" pitchFamily="34" charset="0"/>
          <a:cs typeface="Arial" panose="020B0604020202020204" pitchFamily="34" charset="0"/>
        </a:defRPr>
      </a:lvl5pPr>
      <a:lvl6pPr marL="457200" algn="ctr" rtl="0" fontAlgn="base">
        <a:spcBef>
          <a:spcPct val="0"/>
        </a:spcBef>
        <a:spcAft>
          <a:spcPct val="0"/>
        </a:spcAft>
        <a:defRPr sz="4400">
          <a:solidFill>
            <a:schemeClr val="tx2"/>
          </a:solidFill>
          <a:latin typeface="Verdana" pitchFamily="34" charset="0"/>
        </a:defRPr>
      </a:lvl6pPr>
      <a:lvl7pPr marL="914400" algn="ctr" rtl="0" fontAlgn="base">
        <a:spcBef>
          <a:spcPct val="0"/>
        </a:spcBef>
        <a:spcAft>
          <a:spcPct val="0"/>
        </a:spcAft>
        <a:defRPr sz="4400">
          <a:solidFill>
            <a:schemeClr val="tx2"/>
          </a:solidFill>
          <a:latin typeface="Verdana" pitchFamily="34" charset="0"/>
        </a:defRPr>
      </a:lvl7pPr>
      <a:lvl8pPr marL="1371600" algn="ctr" rtl="0" fontAlgn="base">
        <a:spcBef>
          <a:spcPct val="0"/>
        </a:spcBef>
        <a:spcAft>
          <a:spcPct val="0"/>
        </a:spcAft>
        <a:defRPr sz="4400">
          <a:solidFill>
            <a:schemeClr val="tx2"/>
          </a:solidFill>
          <a:latin typeface="Verdana" pitchFamily="34" charset="0"/>
        </a:defRPr>
      </a:lvl8pPr>
      <a:lvl9pPr marL="1828800" algn="ctr" rtl="0" fontAlgn="base">
        <a:spcBef>
          <a:spcPct val="0"/>
        </a:spcBef>
        <a:spcAft>
          <a:spcPct val="0"/>
        </a:spcAft>
        <a:defRPr sz="4400">
          <a:solidFill>
            <a:schemeClr val="tx2"/>
          </a:solidFill>
          <a:latin typeface="Verdana" pitchFamily="34" charset="0"/>
        </a:defRPr>
      </a:lvl9pPr>
    </p:titleStyle>
    <p:bodyStyle>
      <a:lvl1pPr marL="342900" indent="-342900" algn="l" rtl="0" eaLnBrk="0" fontAlgn="base" hangingPunct="0">
        <a:spcBef>
          <a:spcPct val="20000"/>
        </a:spcBef>
        <a:spcAft>
          <a:spcPct val="0"/>
        </a:spcAft>
        <a:buFont typeface="Wingdings" panose="05000000000000000000" pitchFamily="2" charset="2"/>
        <a:buChar char="§"/>
        <a:defRPr sz="2400" baseline="0">
          <a:solidFill>
            <a:schemeClr val="tx1"/>
          </a:solidFill>
          <a:latin typeface="Arial" panose="020B0604020202020204" pitchFamily="34" charset="0"/>
          <a:ea typeface="+mn-ea"/>
          <a:cs typeface="Arial" panose="020B0604020202020204" pitchFamily="34" charset="0"/>
        </a:defRPr>
      </a:lvl1pPr>
      <a:lvl2pPr marL="742950" indent="-285750" algn="l" rtl="0" eaLnBrk="0" fontAlgn="base" hangingPunct="0">
        <a:spcBef>
          <a:spcPct val="20000"/>
        </a:spcBef>
        <a:spcAft>
          <a:spcPct val="0"/>
        </a:spcAft>
        <a:buFont typeface="Wingdings" panose="05000000000000000000" pitchFamily="2" charset="2"/>
        <a:buChar char="§"/>
        <a:defRPr sz="2400">
          <a:solidFill>
            <a:schemeClr val="tx1"/>
          </a:solidFill>
          <a:latin typeface="+mn-lt"/>
          <a:cs typeface="Arial" panose="020B0604020202020204" pitchFamily="34" charset="0"/>
        </a:defRPr>
      </a:lvl2pPr>
      <a:lvl3pPr marL="1143000" indent="-228600" algn="l" rtl="0" eaLnBrk="0" fontAlgn="base" hangingPunct="0">
        <a:spcBef>
          <a:spcPct val="20000"/>
        </a:spcBef>
        <a:spcAft>
          <a:spcPct val="0"/>
        </a:spcAft>
        <a:buFont typeface="Wingdings" panose="05000000000000000000" pitchFamily="2" charset="2"/>
        <a:buChar char="§"/>
        <a:defRPr sz="2400">
          <a:solidFill>
            <a:schemeClr val="tx1"/>
          </a:solidFill>
          <a:latin typeface="+mn-lt"/>
          <a:cs typeface="Arial" panose="020B0604020202020204" pitchFamily="34" charset="0"/>
        </a:defRPr>
      </a:lvl3pPr>
      <a:lvl4pPr marL="1600200" indent="-228600" algn="l" rtl="0" eaLnBrk="0" fontAlgn="base" hangingPunct="0">
        <a:spcBef>
          <a:spcPct val="20000"/>
        </a:spcBef>
        <a:spcAft>
          <a:spcPct val="0"/>
        </a:spcAft>
        <a:buFont typeface="Wingdings" panose="05000000000000000000" pitchFamily="2" charset="2"/>
        <a:buChar char="§"/>
        <a:defRPr sz="2400">
          <a:solidFill>
            <a:schemeClr val="tx1"/>
          </a:solidFill>
          <a:latin typeface="+mn-lt"/>
          <a:cs typeface="Arial" panose="020B0604020202020204" pitchFamily="34" charset="0"/>
        </a:defRPr>
      </a:lvl4pPr>
      <a:lvl5pPr marL="2057400" indent="-228600" algn="l" rtl="0" eaLnBrk="0" fontAlgn="base" hangingPunct="0">
        <a:spcBef>
          <a:spcPct val="20000"/>
        </a:spcBef>
        <a:spcAft>
          <a:spcPct val="0"/>
        </a:spcAft>
        <a:buFont typeface="Wingdings" panose="05000000000000000000" pitchFamily="2" charset="2"/>
        <a:buChar char="»"/>
        <a:defRPr sz="2400">
          <a:solidFill>
            <a:schemeClr val="tx1"/>
          </a:solidFill>
          <a:latin typeface="+mn-lt"/>
          <a:cs typeface="Arial" panose="020B0604020202020204" pitchFamily="34" charset="0"/>
        </a:defRPr>
      </a:lvl5pPr>
      <a:lvl6pPr marL="2514600" indent="-228600" algn="l" rtl="0" fontAlgn="base">
        <a:spcBef>
          <a:spcPct val="20000"/>
        </a:spcBef>
        <a:spcAft>
          <a:spcPct val="0"/>
        </a:spcAft>
        <a:buFont typeface="Wingdings" pitchFamily="2" charset="2"/>
        <a:defRPr sz="2400">
          <a:solidFill>
            <a:schemeClr val="tx1"/>
          </a:solidFill>
          <a:latin typeface="+mn-lt"/>
        </a:defRPr>
      </a:lvl6pPr>
      <a:lvl7pPr marL="2971800" indent="-228600" algn="l" rtl="0" fontAlgn="base">
        <a:spcBef>
          <a:spcPct val="20000"/>
        </a:spcBef>
        <a:spcAft>
          <a:spcPct val="0"/>
        </a:spcAft>
        <a:buFont typeface="Wingdings" pitchFamily="2" charset="2"/>
        <a:defRPr sz="2400">
          <a:solidFill>
            <a:schemeClr val="tx1"/>
          </a:solidFill>
          <a:latin typeface="+mn-lt"/>
        </a:defRPr>
      </a:lvl7pPr>
      <a:lvl8pPr marL="3429000" indent="-228600" algn="l" rtl="0" fontAlgn="base">
        <a:spcBef>
          <a:spcPct val="20000"/>
        </a:spcBef>
        <a:spcAft>
          <a:spcPct val="0"/>
        </a:spcAft>
        <a:buFont typeface="Wingdings" pitchFamily="2" charset="2"/>
        <a:defRPr sz="2400">
          <a:solidFill>
            <a:schemeClr val="tx1"/>
          </a:solidFill>
          <a:latin typeface="+mn-lt"/>
        </a:defRPr>
      </a:lvl8pPr>
      <a:lvl9pPr marL="3886200" indent="-228600" algn="l" rtl="0" fontAlgn="base">
        <a:spcBef>
          <a:spcPct val="20000"/>
        </a:spcBef>
        <a:spcAft>
          <a:spcPct val="0"/>
        </a:spcAft>
        <a:buFont typeface="Wingdings" pitchFamily="2" charset="2"/>
        <a:defRPr sz="2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9" name="Picture 8" descr="BTEC Tech Awards Performing Arts"/>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0" y="0"/>
            <a:ext cx="9144000" cy="1446729"/>
          </a:xfrm>
          <a:prstGeom prst="rect">
            <a:avLst/>
          </a:prstGeom>
        </p:spPr>
      </p:pic>
      <p:sp>
        <p:nvSpPr>
          <p:cNvPr id="2056" name="TextBox 4" descr="BTEC Nationals Performing Arts"/>
          <p:cNvSpPr txBox="1">
            <a:spLocks noChangeArrowheads="1"/>
          </p:cNvSpPr>
          <p:nvPr userDrawn="1"/>
        </p:nvSpPr>
        <p:spPr bwMode="auto">
          <a:xfrm>
            <a:off x="252413" y="723900"/>
            <a:ext cx="7199312" cy="2619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100" b="1" dirty="0">
                <a:solidFill>
                  <a:schemeClr val="tx1"/>
                </a:solidFill>
              </a:rPr>
              <a:t>Unit xx: </a:t>
            </a:r>
          </a:p>
        </p:txBody>
      </p:sp>
      <p:sp>
        <p:nvSpPr>
          <p:cNvPr id="2052" name="Title Placeholder 1"/>
          <p:cNvSpPr>
            <a:spLocks noGrp="1"/>
          </p:cNvSpPr>
          <p:nvPr>
            <p:ph type="title"/>
          </p:nvPr>
        </p:nvSpPr>
        <p:spPr bwMode="auto">
          <a:xfrm>
            <a:off x="457200" y="1196975"/>
            <a:ext cx="8229600" cy="863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2053" name="Text Placeholder 2"/>
          <p:cNvSpPr>
            <a:spLocks noGrp="1"/>
          </p:cNvSpPr>
          <p:nvPr>
            <p:ph type="body" idx="1"/>
          </p:nvPr>
        </p:nvSpPr>
        <p:spPr bwMode="auto">
          <a:xfrm>
            <a:off x="457200" y="2060575"/>
            <a:ext cx="8229600" cy="3616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dirty="0"/>
              <a:t>Use simple bullet points and lines, with no more than two lines per bullet point if possible.</a:t>
            </a:r>
          </a:p>
          <a:p>
            <a:pPr lvl="0"/>
            <a:r>
              <a:rPr lang="en-GB" altLang="en-US" dirty="0"/>
              <a:t>Try to use a maximum of ten words per line. </a:t>
            </a:r>
          </a:p>
          <a:p>
            <a:pPr lvl="0"/>
            <a:r>
              <a:rPr lang="en-GB" altLang="en-US" dirty="0"/>
              <a:t>Set up generic formatting on this master. </a:t>
            </a:r>
          </a:p>
          <a:p>
            <a:pPr lvl="0"/>
            <a:r>
              <a:rPr lang="en-GB" altLang="en-US" dirty="0"/>
              <a:t>By applying this master to your slides, you’ll maintain consistent font and bullet style.</a:t>
            </a:r>
          </a:p>
          <a:p>
            <a:pPr lvl="0"/>
            <a:r>
              <a:rPr lang="en-GB" altLang="en-US" dirty="0"/>
              <a:t>To change the layout of individual slides, select ‘Slide layout’ and choose the desired layout from the right-hand menu.</a:t>
            </a:r>
          </a:p>
          <a:p>
            <a:pPr lvl="0"/>
            <a:r>
              <a:rPr lang="en-GB" altLang="en-US" dirty="0"/>
              <a:t>Read the PowerPoint guidelines before creating a slide show.</a:t>
            </a:r>
          </a:p>
        </p:txBody>
      </p:sp>
      <p:sp>
        <p:nvSpPr>
          <p:cNvPr id="2" name="Rectangle 2"/>
          <p:cNvSpPr>
            <a:spLocks noChangeArrowheads="1"/>
          </p:cNvSpPr>
          <p:nvPr userDrawn="1"/>
        </p:nvSpPr>
        <p:spPr bwMode="gray">
          <a:xfrm>
            <a:off x="0" y="6381750"/>
            <a:ext cx="9144000" cy="476250"/>
          </a:xfrm>
          <a:prstGeom prst="rect">
            <a:avLst/>
          </a:prstGeom>
          <a:solidFill>
            <a:srgbClr val="007E72"/>
          </a:solidFill>
          <a:ln>
            <a:noFill/>
          </a:ln>
          <a:extLst/>
        </p:spPr>
        <p:txBody>
          <a:bodyPr wrap="none" lIns="0" tIns="0" rIns="0" bIns="0"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en-US"/>
          </a:p>
        </p:txBody>
      </p:sp>
      <p:sp>
        <p:nvSpPr>
          <p:cNvPr id="10" name="Footer Placeholder 3"/>
          <p:cNvSpPr>
            <a:spLocks noGrp="1"/>
          </p:cNvSpPr>
          <p:nvPr>
            <p:ph type="ftr" sz="quarter" idx="3"/>
          </p:nvPr>
        </p:nvSpPr>
        <p:spPr>
          <a:xfrm>
            <a:off x="468313" y="6453188"/>
            <a:ext cx="6911975" cy="287337"/>
          </a:xfrm>
          <a:prstGeom prst="rect">
            <a:avLst/>
          </a:prstGeom>
        </p:spPr>
        <p:txBody>
          <a:bodyPr/>
          <a:lstStyle>
            <a:lvl1pPr eaLnBrk="1" hangingPunct="1">
              <a:defRPr sz="1100">
                <a:solidFill>
                  <a:schemeClr val="bg1"/>
                </a:solidFill>
                <a:latin typeface="+mj-lt"/>
                <a:cs typeface="Arial" charset="0"/>
              </a:defRPr>
            </a:lvl1pPr>
          </a:lstStyle>
          <a:p>
            <a:pPr>
              <a:defRPr/>
            </a:pPr>
            <a:r>
              <a:rPr lang="en-GB" dirty="0">
                <a:latin typeface="Arial" panose="020B0604020202020204" pitchFamily="34" charset="0"/>
                <a:cs typeface="Arial" panose="020B0604020202020204" pitchFamily="34" charset="0"/>
              </a:rPr>
              <a:t>© Pearson Education Ltd 2017. Copying permitted for purchasing institution only.</a:t>
            </a:r>
            <a:r>
              <a:rPr lang="en-GB" dirty="0"/>
              <a:t> </a:t>
            </a:r>
          </a:p>
        </p:txBody>
      </p:sp>
      <p:pic>
        <p:nvPicPr>
          <p:cNvPr id="3" name="Picture 10" descr="Pearson"/>
          <p:cNvPicPr>
            <a:picLocks noChangeAspect="1" noChangeArrowheads="1"/>
          </p:cNvPicPr>
          <p:nvPr userDrawn="1"/>
        </p:nvPicPr>
        <p:blipFill>
          <a:blip r:embed="rId16" cstate="print">
            <a:extLst>
              <a:ext uri="{28A0092B-C50C-407E-A947-70E740481C1C}">
                <a14:useLocalDpi xmlns:a14="http://schemas.microsoft.com/office/drawing/2010/main" val="0"/>
              </a:ext>
            </a:extLst>
          </a:blip>
          <a:srcRect/>
          <a:stretch>
            <a:fillRect/>
          </a:stretch>
        </p:blipFill>
        <p:spPr bwMode="auto">
          <a:xfrm>
            <a:off x="7615238" y="6364288"/>
            <a:ext cx="1528762" cy="4937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245" r:id="rId1"/>
    <p:sldLayoutId id="2147484246" r:id="rId2"/>
    <p:sldLayoutId id="2147484247" r:id="rId3"/>
    <p:sldLayoutId id="2147484248" r:id="rId4"/>
    <p:sldLayoutId id="2147484249" r:id="rId5"/>
    <p:sldLayoutId id="2147484250" r:id="rId6"/>
    <p:sldLayoutId id="2147484251" r:id="rId7"/>
    <p:sldLayoutId id="2147484252" r:id="rId8"/>
    <p:sldLayoutId id="2147484253" r:id="rId9"/>
    <p:sldLayoutId id="2147484254" r:id="rId10"/>
    <p:sldLayoutId id="2147484255" r:id="rId11"/>
    <p:sldLayoutId id="2147484256" r:id="rId12"/>
  </p:sldLayoutIdLst>
  <p:transition>
    <p:sndAc>
      <p:stSnd>
        <p:snd r:embed="rId14" name="click.wav"/>
      </p:stSnd>
    </p:sndAc>
  </p:transition>
  <p:hf sldNum="0" hdr="0" dt="0"/>
  <p:txStyles>
    <p:titleStyle>
      <a:lvl1pPr algn="ctr" rtl="0" eaLnBrk="0" fontAlgn="base" hangingPunct="0">
        <a:spcBef>
          <a:spcPct val="0"/>
        </a:spcBef>
        <a:spcAft>
          <a:spcPct val="0"/>
        </a:spcAft>
        <a:defRPr sz="4400" b="1">
          <a:solidFill>
            <a:schemeClr val="tx2"/>
          </a:solidFill>
          <a:latin typeface="Arial" panose="020B0604020202020204" pitchFamily="34" charset="0"/>
          <a:ea typeface="+mj-ea"/>
          <a:cs typeface="Arial" panose="020B0604020202020204" pitchFamily="34" charset="0"/>
        </a:defRPr>
      </a:lvl1pPr>
      <a:lvl2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5pPr>
      <a:lvl6pPr marL="457200" algn="ctr" rtl="0" fontAlgn="base">
        <a:spcBef>
          <a:spcPct val="0"/>
        </a:spcBef>
        <a:spcAft>
          <a:spcPct val="0"/>
        </a:spcAft>
        <a:defRPr sz="4400">
          <a:solidFill>
            <a:schemeClr val="tx2"/>
          </a:solidFill>
          <a:latin typeface="Verdana" pitchFamily="34" charset="0"/>
        </a:defRPr>
      </a:lvl6pPr>
      <a:lvl7pPr marL="914400" algn="ctr" rtl="0" fontAlgn="base">
        <a:spcBef>
          <a:spcPct val="0"/>
        </a:spcBef>
        <a:spcAft>
          <a:spcPct val="0"/>
        </a:spcAft>
        <a:defRPr sz="4400">
          <a:solidFill>
            <a:schemeClr val="tx2"/>
          </a:solidFill>
          <a:latin typeface="Verdana" pitchFamily="34" charset="0"/>
        </a:defRPr>
      </a:lvl7pPr>
      <a:lvl8pPr marL="1371600" algn="ctr" rtl="0" fontAlgn="base">
        <a:spcBef>
          <a:spcPct val="0"/>
        </a:spcBef>
        <a:spcAft>
          <a:spcPct val="0"/>
        </a:spcAft>
        <a:defRPr sz="4400">
          <a:solidFill>
            <a:schemeClr val="tx2"/>
          </a:solidFill>
          <a:latin typeface="Verdana" pitchFamily="34" charset="0"/>
        </a:defRPr>
      </a:lvl8pPr>
      <a:lvl9pPr marL="1828800" algn="ctr" rtl="0" fontAlgn="base">
        <a:spcBef>
          <a:spcPct val="0"/>
        </a:spcBef>
        <a:spcAft>
          <a:spcPct val="0"/>
        </a:spcAft>
        <a:defRPr sz="4400">
          <a:solidFill>
            <a:schemeClr val="tx2"/>
          </a:solidFill>
          <a:latin typeface="Verdana" pitchFamily="34" charset="0"/>
        </a:defRPr>
      </a:lvl9pPr>
    </p:titleStyle>
    <p:bodyStyle>
      <a:lvl1pPr marL="342900" indent="-342900" algn="l" rtl="0" eaLnBrk="0" fontAlgn="base" hangingPunct="0">
        <a:spcBef>
          <a:spcPct val="20000"/>
        </a:spcBef>
        <a:spcAft>
          <a:spcPct val="0"/>
        </a:spcAft>
        <a:buFont typeface="Wingdings" panose="05000000000000000000" pitchFamily="2" charset="2"/>
        <a:buChar char="§"/>
        <a:defRPr sz="2400">
          <a:solidFill>
            <a:schemeClr val="tx1"/>
          </a:solidFill>
          <a:latin typeface="Arial" panose="020B0604020202020204" pitchFamily="34" charset="0"/>
          <a:ea typeface="+mn-ea"/>
          <a:cs typeface="Arial" panose="020B0604020202020204" pitchFamily="34" charset="0"/>
        </a:defRPr>
      </a:lvl1pPr>
      <a:lvl2pPr marL="742950" indent="-285750" algn="l" rtl="0" eaLnBrk="0" fontAlgn="base" hangingPunct="0">
        <a:spcBef>
          <a:spcPct val="20000"/>
        </a:spcBef>
        <a:spcAft>
          <a:spcPct val="0"/>
        </a:spcAft>
        <a:buFont typeface="Wingdings" panose="05000000000000000000" pitchFamily="2" charset="2"/>
        <a:buChar char="§"/>
        <a:defRPr sz="2400">
          <a:solidFill>
            <a:schemeClr val="tx1"/>
          </a:solidFill>
          <a:latin typeface="+mn-lt"/>
          <a:cs typeface="Arial" panose="020B0604020202020204" pitchFamily="34" charset="0"/>
        </a:defRPr>
      </a:lvl2pPr>
      <a:lvl3pPr marL="1143000" indent="-228600" algn="l" rtl="0" eaLnBrk="0" fontAlgn="base" hangingPunct="0">
        <a:spcBef>
          <a:spcPct val="20000"/>
        </a:spcBef>
        <a:spcAft>
          <a:spcPct val="0"/>
        </a:spcAft>
        <a:buFont typeface="Wingdings" panose="05000000000000000000" pitchFamily="2" charset="2"/>
        <a:buChar char="§"/>
        <a:defRPr sz="2400">
          <a:solidFill>
            <a:schemeClr val="tx1"/>
          </a:solidFill>
          <a:latin typeface="+mn-lt"/>
          <a:cs typeface="Arial" panose="020B0604020202020204" pitchFamily="34" charset="0"/>
        </a:defRPr>
      </a:lvl3pPr>
      <a:lvl4pPr marL="1600200" indent="-228600" algn="l" rtl="0" eaLnBrk="0" fontAlgn="base" hangingPunct="0">
        <a:spcBef>
          <a:spcPct val="20000"/>
        </a:spcBef>
        <a:spcAft>
          <a:spcPct val="0"/>
        </a:spcAft>
        <a:buFont typeface="Wingdings" panose="05000000000000000000" pitchFamily="2" charset="2"/>
        <a:buChar char="§"/>
        <a:defRPr sz="2400">
          <a:solidFill>
            <a:schemeClr val="tx1"/>
          </a:solidFill>
          <a:latin typeface="+mn-lt"/>
          <a:cs typeface="Arial" panose="020B0604020202020204" pitchFamily="34" charset="0"/>
        </a:defRPr>
      </a:lvl4pPr>
      <a:lvl5pPr marL="2057400" indent="-228600" algn="l" rtl="0" eaLnBrk="0" fontAlgn="base" hangingPunct="0">
        <a:spcBef>
          <a:spcPct val="20000"/>
        </a:spcBef>
        <a:spcAft>
          <a:spcPct val="0"/>
        </a:spcAft>
        <a:buFont typeface="Wingdings" panose="05000000000000000000" pitchFamily="2" charset="2"/>
        <a:buChar char="»"/>
        <a:defRPr sz="2400">
          <a:solidFill>
            <a:schemeClr val="tx1"/>
          </a:solidFill>
          <a:latin typeface="+mn-lt"/>
          <a:cs typeface="Arial" panose="020B0604020202020204" pitchFamily="34" charset="0"/>
        </a:defRPr>
      </a:lvl5pPr>
      <a:lvl6pPr marL="2514600" indent="-228600" algn="l" rtl="0" fontAlgn="base">
        <a:spcBef>
          <a:spcPct val="20000"/>
        </a:spcBef>
        <a:spcAft>
          <a:spcPct val="0"/>
        </a:spcAft>
        <a:buFont typeface="Wingdings" pitchFamily="2" charset="2"/>
        <a:defRPr sz="2400">
          <a:solidFill>
            <a:schemeClr val="tx1"/>
          </a:solidFill>
          <a:latin typeface="+mn-lt"/>
        </a:defRPr>
      </a:lvl6pPr>
      <a:lvl7pPr marL="2971800" indent="-228600" algn="l" rtl="0" fontAlgn="base">
        <a:spcBef>
          <a:spcPct val="20000"/>
        </a:spcBef>
        <a:spcAft>
          <a:spcPct val="0"/>
        </a:spcAft>
        <a:buFont typeface="Wingdings" pitchFamily="2" charset="2"/>
        <a:defRPr sz="2400">
          <a:solidFill>
            <a:schemeClr val="tx1"/>
          </a:solidFill>
          <a:latin typeface="+mn-lt"/>
        </a:defRPr>
      </a:lvl7pPr>
      <a:lvl8pPr marL="3429000" indent="-228600" algn="l" rtl="0" fontAlgn="base">
        <a:spcBef>
          <a:spcPct val="20000"/>
        </a:spcBef>
        <a:spcAft>
          <a:spcPct val="0"/>
        </a:spcAft>
        <a:buFont typeface="Wingdings" pitchFamily="2" charset="2"/>
        <a:defRPr sz="2400">
          <a:solidFill>
            <a:schemeClr val="tx1"/>
          </a:solidFill>
          <a:latin typeface="+mn-lt"/>
        </a:defRPr>
      </a:lvl8pPr>
      <a:lvl9pPr marL="3886200" indent="-228600" algn="l" rtl="0" fontAlgn="base">
        <a:spcBef>
          <a:spcPct val="20000"/>
        </a:spcBef>
        <a:spcAft>
          <a:spcPct val="0"/>
        </a:spcAft>
        <a:buFont typeface="Wingdings" pitchFamily="2" charset="2"/>
        <a:defRPr sz="2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7.jpeg"/><Relationship Id="rId4" Type="http://schemas.openxmlformats.org/officeDocument/2006/relationships/image" Target="../media/image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95536" y="1302392"/>
            <a:ext cx="8229600" cy="864000"/>
          </a:xfrm>
        </p:spPr>
        <p:txBody>
          <a:bodyPr>
            <a:normAutofit fontScale="90000"/>
          </a:bodyPr>
          <a:lstStyle/>
          <a:p>
            <a:r>
              <a:rPr lang="en-US" dirty="0"/>
              <a:t>Introduction – modern art reactions</a:t>
            </a:r>
          </a:p>
        </p:txBody>
      </p:sp>
      <p:pic>
        <p:nvPicPr>
          <p:cNvPr id="10" name="Content Placeholder 9"/>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107504" y="1916832"/>
            <a:ext cx="2980113" cy="2132215"/>
          </a:xfrm>
        </p:spPr>
      </p:pic>
      <p:pic>
        <p:nvPicPr>
          <p:cNvPr id="11" name="Picture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14187" y="2982939"/>
            <a:ext cx="2592298" cy="2852936"/>
          </a:xfrm>
          <a:prstGeom prst="rect">
            <a:avLst/>
          </a:prstGeom>
        </p:spPr>
      </p:pic>
      <p:pic>
        <p:nvPicPr>
          <p:cNvPr id="12" name="Picture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940152" y="4221088"/>
            <a:ext cx="3057362" cy="2038241"/>
          </a:xfrm>
          <a:prstGeom prst="rect">
            <a:avLst/>
          </a:prstGeom>
        </p:spPr>
      </p:pic>
      <p:sp>
        <p:nvSpPr>
          <p:cNvPr id="6" name="Footer Placeholder 4"/>
          <p:cNvSpPr txBox="1">
            <a:spLocks/>
          </p:cNvSpPr>
          <p:nvPr/>
        </p:nvSpPr>
        <p:spPr>
          <a:xfrm>
            <a:off x="468313" y="6453188"/>
            <a:ext cx="6911975" cy="287337"/>
          </a:xfrm>
          <a:prstGeom prst="rect">
            <a:avLst/>
          </a:prstGeom>
        </p:spPr>
        <p:txBody>
          <a:bodyPr/>
          <a:lstStyle>
            <a:defPPr>
              <a:defRPr lang="en-GB"/>
            </a:defPPr>
            <a:lvl1pPr algn="l" rtl="0" eaLnBrk="1" fontAlgn="base" hangingPunct="1">
              <a:spcBef>
                <a:spcPct val="0"/>
              </a:spcBef>
              <a:spcAft>
                <a:spcPct val="0"/>
              </a:spcAft>
              <a:defRPr sz="1100" kern="1200">
                <a:solidFill>
                  <a:schemeClr val="bg1"/>
                </a:solidFill>
                <a:latin typeface="+mj-lt"/>
                <a:ea typeface="+mn-ea"/>
                <a:cs typeface="Arial"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1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Pearson Education Ltd 2017. Copying permitted for purchasing institution only.</a:t>
            </a:r>
            <a:r>
              <a:rPr kumimoji="0" lang="en-GB" sz="1100" b="0" i="0" u="none" strike="noStrike" kern="1200" cap="none" spc="0" normalizeH="0" baseline="0" noProof="0" dirty="0" smtClean="0">
                <a:ln>
                  <a:noFill/>
                </a:ln>
                <a:solidFill>
                  <a:prstClr val="black"/>
                </a:solidFill>
                <a:effectLst/>
                <a:uLnTx/>
                <a:uFillTx/>
                <a:latin typeface="Verdana"/>
                <a:ea typeface="+mn-ea"/>
                <a:cs typeface="Arial" charset="0"/>
              </a:rPr>
              <a:t> </a:t>
            </a:r>
            <a:endParaRPr kumimoji="0" lang="en-GB" sz="1100" b="0" i="0" u="none" strike="noStrike" kern="1200" cap="none" spc="0" normalizeH="0" baseline="0" noProof="0" dirty="0">
              <a:ln>
                <a:noFill/>
              </a:ln>
              <a:solidFill>
                <a:prstClr val="black"/>
              </a:solidFill>
              <a:effectLst/>
              <a:uLnTx/>
              <a:uFillTx/>
              <a:latin typeface="Verdana"/>
              <a:ea typeface="+mn-ea"/>
              <a:cs typeface="Arial" charset="0"/>
            </a:endParaRPr>
          </a:p>
        </p:txBody>
      </p:sp>
    </p:spTree>
    <p:extLst>
      <p:ext uri="{BB962C8B-B14F-4D97-AF65-F5344CB8AC3E}">
        <p14:creationId xmlns:p14="http://schemas.microsoft.com/office/powerpoint/2010/main" val="2054473543"/>
      </p:ext>
    </p:extLst>
  </p:cSld>
  <p:clrMapOvr>
    <a:masterClrMapping/>
  </p:clrMapOvr>
  <p:transition>
    <p:fade/>
  </p:transition>
</p:sld>
</file>

<file path=ppt/theme/theme1.xml><?xml version="1.0" encoding="utf-8"?>
<a:theme xmlns:a="http://schemas.openxmlformats.org/drawingml/2006/main" name="1_TitleSlide">
  <a:themeElements>
    <a:clrScheme name="2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Default Design">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2_Default Design">
  <a:themeElements>
    <a:clrScheme name="2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Default Design">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1327</TotalTime>
  <Words>89</Words>
  <Application>Microsoft Office PowerPoint</Application>
  <PresentationFormat>On-screen Show (4:3)</PresentationFormat>
  <Paragraphs>9</Paragraphs>
  <Slides>1</Slides>
  <Notes>1</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vt:i4>
      </vt:variant>
    </vt:vector>
  </HeadingPairs>
  <TitlesOfParts>
    <vt:vector size="6" baseType="lpstr">
      <vt:lpstr>Arial</vt:lpstr>
      <vt:lpstr>Verdana</vt:lpstr>
      <vt:lpstr>Wingdings</vt:lpstr>
      <vt:lpstr>1_TitleSlide</vt:lpstr>
      <vt:lpstr>2_Default Design</vt:lpstr>
      <vt:lpstr>Introduction – modern art reactions</vt:lpstr>
    </vt:vector>
  </TitlesOfParts>
  <Company>Pearson Education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BTEC 2017</dc:title>
  <dc:creator>Pearson Education</dc:creator>
  <cp:lastModifiedBy>michael langford</cp:lastModifiedBy>
  <cp:revision>190</cp:revision>
  <dcterms:created xsi:type="dcterms:W3CDTF">2010-12-13T13:21:58Z</dcterms:created>
  <dcterms:modified xsi:type="dcterms:W3CDTF">2017-06-28T12:28:56Z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Language">
    <vt:lpwstr>English</vt:lpwstr>
  </property>
</Properties>
</file>