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68" r:id="rId3"/>
    <p:sldId id="270" r:id="rId4"/>
    <p:sldId id="269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097" autoAdjust="0"/>
  </p:normalViewPr>
  <p:slideViewPr>
    <p:cSldViewPr>
      <p:cViewPr varScale="1">
        <p:scale>
          <a:sx n="106" d="100"/>
          <a:sy n="106" d="100"/>
        </p:scale>
        <p:origin x="172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3082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learning points from the specification, providing opportunity for discussion and exploration of key </a:t>
            </a:r>
            <a:r>
              <a:rPr lang="en-US" dirty="0" smtClean="0"/>
              <a:t>terms.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1118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 points from the specification, providing opportunity for discussion and exploration of key terms.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2722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Covers key learning through the help of Robert De Niro as a secondary </a:t>
            </a:r>
            <a:r>
              <a:rPr lang="en-US" dirty="0" smtClean="0"/>
              <a:t>resource.</a:t>
            </a:r>
            <a:endParaRPr lang="en-US" dirty="0"/>
          </a:p>
          <a:p>
            <a:r>
              <a:rPr lang="en-US" dirty="0"/>
              <a:t>If the link does not work, search for videos using ‘De Niro Brilliant Acting </a:t>
            </a:r>
            <a:r>
              <a:rPr lang="en-US"/>
              <a:t>Advice</a:t>
            </a:r>
            <a:r>
              <a:rPr lang="en-US" smtClean="0"/>
              <a:t>’.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009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4K2znuYjw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2564904"/>
            <a:ext cx="8207375" cy="2160240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sz="2800" dirty="0"/>
              <a:t>Class discussion: How many different acting styles do you know?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Acting styles</a:t>
            </a:r>
          </a:p>
        </p:txBody>
      </p:sp>
    </p:spTree>
    <p:extLst>
      <p:ext uri="{BB962C8B-B14F-4D97-AF65-F5344CB8AC3E}">
        <p14:creationId xmlns:p14="http://schemas.microsoft.com/office/powerpoint/2010/main" val="21069128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2" y="1772816"/>
            <a:ext cx="8207375" cy="4013588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Using online resources, differentiate between the following acting styles: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559" y="2924944"/>
            <a:ext cx="6226880" cy="2641292"/>
          </a:xfrm>
          <a:prstGeom prst="rect">
            <a:avLst/>
          </a:prstGeom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869514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1628800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/>
              <a:t>Key learning point: How do practitioners manage different acting techniques? What are the requirements?</a:t>
            </a:r>
          </a:p>
          <a:p>
            <a:pPr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Watch the following Robert De Niro clip: </a:t>
            </a:r>
            <a:r>
              <a:rPr lang="en-US" dirty="0">
                <a:hlinkClick r:id="rId3"/>
              </a:rPr>
              <a:t>www.youtube.com/watch?v=S4K2znuYjwI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5129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147</Words>
  <Application>Microsoft Office PowerPoint</Application>
  <PresentationFormat>On-screen Show (4:3)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Acting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186</cp:revision>
  <dcterms:created xsi:type="dcterms:W3CDTF">2010-12-13T13:21:58Z</dcterms:created>
  <dcterms:modified xsi:type="dcterms:W3CDTF">2017-06-28T12:18:11Z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