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3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71" autoAdjust="0"/>
  </p:normalViewPr>
  <p:slideViewPr>
    <p:cSldViewPr>
      <p:cViewPr varScale="1">
        <p:scale>
          <a:sx n="60" d="100"/>
          <a:sy n="60" d="100"/>
        </p:scale>
        <p:origin x="16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en-US" dirty="0"/>
              <a:t>starter introducing</a:t>
            </a:r>
            <a:r>
              <a:rPr lang="en-US" baseline="0" dirty="0"/>
              <a:t> the next subject matter using </a:t>
            </a:r>
            <a:r>
              <a:rPr lang="en-US" i="1" baseline="0" dirty="0"/>
              <a:t>Oh! What a Lovely War </a:t>
            </a:r>
            <a:r>
              <a:rPr lang="en-US" baseline="0" dirty="0"/>
              <a:t>material as a learning example to match learning choice, sequence and content. Students will have to watch sections from the show. A good strategy is to watch short prepared clips followed by class discussion.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the link does not work, search for videos using ‘</a:t>
            </a:r>
            <a:r>
              <a:rPr lang="en-US" dirty="0" err="1"/>
              <a:t>bbc</a:t>
            </a:r>
            <a:r>
              <a:rPr lang="en-US" dirty="0"/>
              <a:t> </a:t>
            </a:r>
            <a:r>
              <a:rPr lang="en-US" dirty="0" err="1"/>
              <a:t>iwonder</a:t>
            </a:r>
            <a:r>
              <a:rPr lang="en-US" dirty="0"/>
              <a:t> oh what a lovely war’.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823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6,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guides/zws9xnb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276872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Lesson starter: Synopsis of the show</a:t>
            </a:r>
          </a:p>
          <a:p>
            <a:pPr>
              <a:buFont typeface="Wingdings" charset="2"/>
              <a:buChar char="§"/>
            </a:pPr>
            <a:r>
              <a:rPr lang="en-US" dirty="0"/>
              <a:t>Using online BBC resources, explore the themes, issues and style of the performance.</a:t>
            </a:r>
          </a:p>
          <a:p>
            <a:pPr>
              <a:buFont typeface="Wingdings" charset="2"/>
              <a:buChar char="§"/>
            </a:pPr>
            <a:r>
              <a:rPr lang="en-US" dirty="0" err="1">
                <a:hlinkClick r:id="rId3"/>
              </a:rPr>
              <a:t>www.bbc.co.uk</a:t>
            </a:r>
            <a:r>
              <a:rPr lang="en-US" dirty="0">
                <a:hlinkClick r:id="rId3"/>
              </a:rPr>
              <a:t>/guides/</a:t>
            </a:r>
            <a:r>
              <a:rPr lang="en-US" dirty="0" err="1">
                <a:hlinkClick r:id="rId3"/>
              </a:rPr>
              <a:t>zws9xnb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Complete C1 Activity sheet 3.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Oh! What a Lovely War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17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122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Oh! What a Lovely War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189</cp:revision>
  <dcterms:created xsi:type="dcterms:W3CDTF">2010-12-13T13:21:58Z</dcterms:created>
  <dcterms:modified xsi:type="dcterms:W3CDTF">2017-06-28T12:20:35Z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