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67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229" autoAdjust="0"/>
  </p:normalViewPr>
  <p:slideViewPr>
    <p:cSldViewPr>
      <p:cViewPr varScale="1">
        <p:scale>
          <a:sx n="99" d="100"/>
          <a:sy n="99" d="100"/>
        </p:scale>
        <p:origin x="19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3029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Prepare </a:t>
            </a:r>
            <a:r>
              <a:rPr lang="en-US" dirty="0"/>
              <a:t>C1 Activity sheet 1.</a:t>
            </a:r>
          </a:p>
          <a:p>
            <a:r>
              <a:rPr lang="en-US" dirty="0"/>
              <a:t>Starter for students and opportunity to discuss key features of performance methodology in a broad </a:t>
            </a:r>
            <a:r>
              <a:rPr lang="en-US" dirty="0" smtClean="0"/>
              <a:t>fashion.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85965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perform?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313" y="2492896"/>
            <a:ext cx="8207375" cy="3581540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Why perform?</a:t>
            </a:r>
          </a:p>
          <a:p>
            <a:pPr>
              <a:buFont typeface="Wingdings" charset="2"/>
              <a:buChar char="§"/>
            </a:pPr>
            <a:r>
              <a:rPr lang="en-US" dirty="0"/>
              <a:t>What do audiences wish for?</a:t>
            </a:r>
          </a:p>
          <a:p>
            <a:pPr>
              <a:buFont typeface="Wingdings" charset="2"/>
              <a:buChar char="§"/>
            </a:pPr>
            <a:r>
              <a:rPr lang="en-US" dirty="0"/>
              <a:t>What type of performances do you watch?</a:t>
            </a:r>
          </a:p>
          <a:p>
            <a:pPr>
              <a:buFont typeface="Wingdings" charset="2"/>
              <a:buChar char="§"/>
            </a:pPr>
            <a:r>
              <a:rPr lang="en-US" dirty="0"/>
              <a:t>Use C1 Activity sheet 1.</a:t>
            </a:r>
          </a:p>
          <a:p>
            <a:pPr>
              <a:buFont typeface="Wingdings" charset="2"/>
              <a:buChar char="§"/>
            </a:pPr>
            <a:r>
              <a:rPr lang="en-US" dirty="0"/>
              <a:t>Your teacher will collect thoughts from the class and illustrate them as a mind map. Be prepared to contribute.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15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84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Why perform?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182</cp:revision>
  <dcterms:created xsi:type="dcterms:W3CDTF">2010-12-13T13:21:58Z</dcterms:created>
  <dcterms:modified xsi:type="dcterms:W3CDTF">2017-06-28T12:16:55Z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