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1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0571" autoAdjust="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Prepare </a:t>
            </a:r>
            <a:r>
              <a:rPr lang="en-US" dirty="0"/>
              <a:t>C1</a:t>
            </a:r>
            <a:r>
              <a:rPr lang="en-US" baseline="0" dirty="0"/>
              <a:t> A</a:t>
            </a:r>
            <a:r>
              <a:rPr lang="en-US" dirty="0"/>
              <a:t>ctivity sheet</a:t>
            </a:r>
            <a:r>
              <a:rPr lang="en-US" baseline="0" dirty="0"/>
              <a:t> 10.</a:t>
            </a:r>
            <a:endParaRPr lang="en-US" dirty="0"/>
          </a:p>
          <a:p>
            <a:r>
              <a:rPr lang="en-US" dirty="0"/>
              <a:t>Lesson</a:t>
            </a:r>
            <a:r>
              <a:rPr lang="en-US" baseline="0" dirty="0"/>
              <a:t> starter and stimuli for non-verbal communication (</a:t>
            </a:r>
            <a:r>
              <a:rPr lang="en-US" baseline="0" dirty="0" err="1"/>
              <a:t>NVC</a:t>
            </a:r>
            <a:r>
              <a:rPr lang="en-US" baseline="0" dirty="0"/>
              <a:t>).</a:t>
            </a:r>
          </a:p>
          <a:p>
            <a:r>
              <a:rPr lang="en-US" dirty="0"/>
              <a:t>If the links do not work, search for videos using ‘friends non verbal cues’ and ‘</a:t>
            </a:r>
            <a:r>
              <a:rPr lang="en-US" dirty="0" err="1"/>
              <a:t>mr</a:t>
            </a:r>
            <a:r>
              <a:rPr lang="en-US" dirty="0"/>
              <a:t> bean non verbal communication</a:t>
            </a:r>
            <a:r>
              <a:rPr lang="en-US" dirty="0" smtClean="0"/>
              <a:t>’.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07140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14,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17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sp>
        <p:nvSpPr>
          <p:cNvPr id="12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OvEci5Bjgd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9cX6VaIy2y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 lnSpcReduction="10000"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/>
              <a:t>Class discussion: produce examples of different types of communication with demonstrations.</a:t>
            </a:r>
          </a:p>
          <a:p>
            <a:pPr>
              <a:buFont typeface="Wingdings" charset="2"/>
              <a:buChar char="§"/>
            </a:pPr>
            <a:r>
              <a:rPr lang="en-US" dirty="0"/>
              <a:t>Watch </a:t>
            </a:r>
            <a:r>
              <a:rPr lang="en-US" i="1" dirty="0"/>
              <a:t>Friends</a:t>
            </a:r>
            <a:r>
              <a:rPr lang="en-US" dirty="0"/>
              <a:t> clip: </a:t>
            </a:r>
            <a:r>
              <a:rPr lang="en-US" dirty="0" err="1">
                <a:hlinkClick r:id="rId3"/>
              </a:rPr>
              <a:t>www.youtube.com</a:t>
            </a:r>
            <a:r>
              <a:rPr lang="en-US" dirty="0">
                <a:hlinkClick r:id="rId3"/>
              </a:rPr>
              <a:t>/</a:t>
            </a:r>
            <a:r>
              <a:rPr lang="en-US" dirty="0" err="1">
                <a:hlinkClick r:id="rId3"/>
              </a:rPr>
              <a:t>watch?v</a:t>
            </a:r>
            <a:r>
              <a:rPr lang="en-US" dirty="0">
                <a:hlinkClick r:id="rId3"/>
              </a:rPr>
              <a:t>=</a:t>
            </a:r>
            <a:r>
              <a:rPr lang="en-US" dirty="0" err="1">
                <a:hlinkClick r:id="rId3"/>
              </a:rPr>
              <a:t>OvEci5Bjgd4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Paired activity: identify communication skills used by performers and create a mind map.</a:t>
            </a:r>
          </a:p>
          <a:p>
            <a:pPr>
              <a:buFont typeface="Wingdings" charset="2"/>
              <a:buChar char="§"/>
            </a:pPr>
            <a:r>
              <a:rPr lang="en-US" dirty="0"/>
              <a:t>Watch </a:t>
            </a:r>
            <a:r>
              <a:rPr lang="en-US" i="1" dirty="0" err="1"/>
              <a:t>Mr</a:t>
            </a:r>
            <a:r>
              <a:rPr lang="en-US" i="1" dirty="0"/>
              <a:t> Bean </a:t>
            </a:r>
            <a:r>
              <a:rPr lang="en-US" dirty="0"/>
              <a:t>clip: </a:t>
            </a:r>
            <a:r>
              <a:rPr lang="en-US" dirty="0" err="1">
                <a:hlinkClick r:id="rId4"/>
              </a:rPr>
              <a:t>www.youtube.com</a:t>
            </a:r>
            <a:r>
              <a:rPr lang="en-US" dirty="0">
                <a:hlinkClick r:id="rId4"/>
              </a:rPr>
              <a:t>/</a:t>
            </a:r>
            <a:r>
              <a:rPr lang="en-US" dirty="0" err="1">
                <a:hlinkClick r:id="rId4"/>
              </a:rPr>
              <a:t>watch?v</a:t>
            </a:r>
            <a:r>
              <a:rPr lang="en-US" dirty="0">
                <a:hlinkClick r:id="rId4"/>
              </a:rPr>
              <a:t>=</a:t>
            </a:r>
            <a:r>
              <a:rPr lang="en-US" dirty="0" err="1">
                <a:hlinkClick r:id="rId4"/>
              </a:rPr>
              <a:t>9cX6VaIy2yA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Focus on the three performance roles: actor, dancer, and singer.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Verbal and non-verbal communication</a:t>
            </a: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1320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</TotalTime>
  <Words>112</Words>
  <Application>Microsoft Office PowerPoint</Application>
  <PresentationFormat>On-screen Show (4:3)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Verbal and non-verbal communication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michael langford</cp:lastModifiedBy>
  <cp:revision>200</cp:revision>
  <dcterms:created xsi:type="dcterms:W3CDTF">2010-12-13T13:21:58Z</dcterms:created>
  <dcterms:modified xsi:type="dcterms:W3CDTF">2017-06-28T12:33:32Z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