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257" autoAdjust="0"/>
  </p:normalViewPr>
  <p:slideViewPr>
    <p:cSldViewPr>
      <p:cViewPr varScale="1">
        <p:scale>
          <a:sx n="90" d="100"/>
          <a:sy n="90" d="100"/>
        </p:scale>
        <p:origin x="217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Lesson </a:t>
            </a:r>
            <a:r>
              <a:rPr lang="en-US" dirty="0"/>
              <a:t>starter/stimulus:</a:t>
            </a:r>
            <a:r>
              <a:rPr lang="en-US" baseline="0" dirty="0"/>
              <a:t> a</a:t>
            </a:r>
            <a:r>
              <a:rPr lang="en-US" dirty="0"/>
              <a:t>cting workshop ‘Waiting at a Bus Stop’.</a:t>
            </a:r>
          </a:p>
          <a:p>
            <a:r>
              <a:rPr lang="en-US" dirty="0"/>
              <a:t>This task is open-ended and is a great way for students to explore group acting skills with a never-ending scope for development.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12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025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22,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27-28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Gestures and ‘getting ready to go out’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activity: explore the actions used in getting ready to go out. Perform ideas to the class.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create a movement sequence ‘Waiting at a Bus Stop’. In groups of four, choose a character each from: </a:t>
            </a:r>
            <a:r>
              <a:rPr lang="en-US" dirty="0">
                <a:solidFill>
                  <a:schemeClr val="tx1"/>
                </a:solidFill>
                <a:effectLst/>
              </a:rPr>
              <a:t>elderly person, football fan, grumpy teenager, injured soldier.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Introduce each character in sequence after 1 minute. This could be planned and discussed, or improvised.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Perform the sequence and watch back the video footage for evaluative discussion: did the movement communicate the idea?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Acting workshop </a:t>
            </a:r>
            <a:r>
              <a:rPr lang="en-US" dirty="0" smtClean="0"/>
              <a:t>3 - movement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5755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159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Acting workshop 3 - movement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212</cp:revision>
  <dcterms:created xsi:type="dcterms:W3CDTF">2010-12-13T13:21:58Z</dcterms:created>
  <dcterms:modified xsi:type="dcterms:W3CDTF">2017-06-28T12:38:52Z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