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76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7771" autoAdjust="0"/>
  </p:normalViewPr>
  <p:slideViewPr>
    <p:cSldViewPr>
      <p:cViewPr varScale="1">
        <p:scale>
          <a:sx n="66" d="100"/>
          <a:sy n="66" d="100"/>
        </p:scale>
        <p:origin x="979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‘</a:t>
            </a:r>
            <a:r>
              <a:rPr lang="en-US" dirty="0" err="1"/>
              <a:t>L’Esprit</a:t>
            </a:r>
            <a:r>
              <a:rPr lang="en-US" dirty="0"/>
              <a:t> de </a:t>
            </a:r>
            <a:r>
              <a:rPr lang="en-US" dirty="0" err="1"/>
              <a:t>l’Escalier</a:t>
            </a:r>
            <a:r>
              <a:rPr lang="en-US" dirty="0"/>
              <a:t>’ as a </a:t>
            </a:r>
            <a:r>
              <a:rPr lang="en-US"/>
              <a:t>mock </a:t>
            </a:r>
            <a:r>
              <a:rPr lang="en-US" smtClean="0"/>
              <a:t>assessment </a:t>
            </a:r>
            <a:r>
              <a:rPr lang="en-US" dirty="0"/>
              <a:t>halfway point to help students develop the skills necessary</a:t>
            </a:r>
            <a:r>
              <a:rPr lang="en-US" baseline="0" dirty="0"/>
              <a:t> to complete the end of the learning aims summative assessments.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72395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2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9,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10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 fontScale="92500" lnSpcReduction="10000"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‘Script’ performance lesson (assessment)</a:t>
            </a:r>
          </a:p>
          <a:p>
            <a:pPr>
              <a:buFont typeface="Wingdings" charset="2"/>
              <a:buChar char="§"/>
            </a:pPr>
            <a:r>
              <a:rPr lang="en-US" dirty="0"/>
              <a:t>Read through</a:t>
            </a:r>
          </a:p>
          <a:p>
            <a:pPr>
              <a:buFont typeface="Wingdings" charset="2"/>
              <a:buChar char="§"/>
            </a:pPr>
            <a:r>
              <a:rPr lang="en-US" dirty="0"/>
              <a:t>Set two targets</a:t>
            </a:r>
          </a:p>
          <a:p>
            <a:pPr>
              <a:buFont typeface="Wingdings" charset="2"/>
              <a:buChar char="§"/>
            </a:pPr>
            <a:r>
              <a:rPr lang="en-US" dirty="0"/>
              <a:t>Teacher-led warm up</a:t>
            </a:r>
          </a:p>
          <a:p>
            <a:pPr>
              <a:buFont typeface="Wingdings" charset="2"/>
              <a:buChar char="§"/>
            </a:pPr>
            <a:r>
              <a:rPr lang="en-US" dirty="0"/>
              <a:t>Teacher films all performances</a:t>
            </a:r>
          </a:p>
          <a:p>
            <a:pPr>
              <a:buFont typeface="Wingdings" charset="2"/>
              <a:buChar char="§"/>
            </a:pPr>
            <a:r>
              <a:rPr lang="en-US" dirty="0"/>
              <a:t>Post-performance discussion</a:t>
            </a:r>
          </a:p>
          <a:p>
            <a:pPr>
              <a:buFont typeface="Wingdings" charset="2"/>
              <a:buChar char="§"/>
            </a:pPr>
            <a:r>
              <a:rPr lang="en-US" dirty="0"/>
              <a:t>Targets review</a:t>
            </a:r>
          </a:p>
          <a:p>
            <a:pPr>
              <a:buFont typeface="Wingdings" charset="2"/>
              <a:buChar char="§"/>
            </a:pPr>
            <a:r>
              <a:rPr lang="en-US" dirty="0"/>
              <a:t>Plenary: discussion, feed back thoughts, record notes into logbook.</a:t>
            </a:r>
          </a:p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‘</a:t>
            </a:r>
            <a:r>
              <a:rPr lang="en-US" dirty="0" err="1"/>
              <a:t>L’Esprit</a:t>
            </a:r>
            <a:r>
              <a:rPr lang="en-US" dirty="0"/>
              <a:t> de </a:t>
            </a:r>
            <a:r>
              <a:rPr lang="en-US" dirty="0" err="1"/>
              <a:t>l’Escalier</a:t>
            </a:r>
            <a:r>
              <a:rPr lang="en-US" dirty="0"/>
              <a:t>’ </a:t>
            </a:r>
            <a:br>
              <a:rPr lang="en-US" dirty="0"/>
            </a:br>
            <a:r>
              <a:rPr lang="en-US" dirty="0"/>
              <a:t>mock </a:t>
            </a:r>
            <a:r>
              <a:rPr lang="en-US" dirty="0" smtClean="0"/>
              <a:t>assessment</a:t>
            </a:r>
            <a:endParaRPr 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5711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</TotalTime>
  <Words>86</Words>
  <Application>Microsoft Office PowerPoint</Application>
  <PresentationFormat>On-screen Show (4:3)</PresentationFormat>
  <Paragraphs>15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‘L’Esprit de l’Escalier’  mock assessment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192</cp:revision>
  <dcterms:created xsi:type="dcterms:W3CDTF">2017-06-16T08:08:39Z</dcterms:created>
  <dcterms:modified xsi:type="dcterms:W3CDTF">2017-07-03T11:09:02Z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