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74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6571" autoAdjust="0"/>
  </p:normalViewPr>
  <p:slideViewPr>
    <p:cSldViewPr>
      <p:cViewPr varScale="1">
        <p:scale>
          <a:sx n="68" d="100"/>
          <a:sy n="68" d="100"/>
        </p:scale>
        <p:origin x="1910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Teacher notes</a:t>
            </a:r>
          </a:p>
          <a:p>
            <a:r>
              <a:rPr lang="en-US" smtClean="0"/>
              <a:t>Prepare </a:t>
            </a:r>
            <a:r>
              <a:rPr lang="en-US" dirty="0"/>
              <a:t>C1 Activity sheet 4.</a:t>
            </a:r>
          </a:p>
          <a:p>
            <a:r>
              <a:rPr lang="en-US" dirty="0"/>
              <a:t>Lesson starter to introduce the next work for analysis: </a:t>
            </a:r>
            <a:r>
              <a:rPr lang="en-US" i="1" dirty="0"/>
              <a:t>Goodnight Mister Tom</a:t>
            </a:r>
            <a:r>
              <a:rPr lang="en-US" dirty="0"/>
              <a:t>.</a:t>
            </a:r>
            <a:r>
              <a:rPr lang="en-US" baseline="0" dirty="0"/>
              <a:t> Students must first be made aware that this work is deliberately chosen to focus on acting skills and drama without dance or music theatre. A good way to cover this play is by looking at the serious issues it deals with.</a:t>
            </a:r>
          </a:p>
          <a:p>
            <a:r>
              <a:rPr lang="en-US" dirty="0"/>
              <a:t>If the links do not work, search for videos using ‘goodnight mister tom film’ and ‘goodnight mister tom interviews’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4174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7,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7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eYJBkfKtCv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outube.com/watch?v=tu-YIsqBlU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313" y="2502892"/>
            <a:ext cx="8207375" cy="3878436"/>
          </a:xfrm>
        </p:spPr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dirty="0"/>
              <a:t>Using online resources explore the themes, issues and style of the performance</a:t>
            </a:r>
          </a:p>
          <a:p>
            <a:pPr>
              <a:buFont typeface="Wingdings" charset="2"/>
              <a:buChar char="§"/>
            </a:pPr>
            <a:r>
              <a:rPr lang="en-US" dirty="0">
                <a:hlinkClick r:id="rId3"/>
              </a:rPr>
              <a:t>www.youtube.com/watch?v=eYJBkfKtCvM</a:t>
            </a:r>
            <a:r>
              <a:rPr lang="en-US" dirty="0"/>
              <a:t> (film)</a:t>
            </a:r>
          </a:p>
          <a:p>
            <a:pPr>
              <a:buFont typeface="Wingdings" charset="2"/>
              <a:buChar char="§"/>
            </a:pPr>
            <a:r>
              <a:rPr lang="en-US" dirty="0" err="1">
                <a:hlinkClick r:id="rId4"/>
              </a:rPr>
              <a:t>www.youtube.com</a:t>
            </a:r>
            <a:r>
              <a:rPr lang="en-US" dirty="0">
                <a:hlinkClick r:id="rId4"/>
              </a:rPr>
              <a:t>/</a:t>
            </a:r>
            <a:r>
              <a:rPr lang="en-US" dirty="0" err="1">
                <a:hlinkClick r:id="rId4"/>
              </a:rPr>
              <a:t>watch?v</a:t>
            </a:r>
            <a:r>
              <a:rPr lang="en-US" dirty="0">
                <a:hlinkClick r:id="rId4"/>
              </a:rPr>
              <a:t>=</a:t>
            </a:r>
            <a:r>
              <a:rPr lang="en-US" dirty="0" err="1">
                <a:hlinkClick r:id="rId4"/>
              </a:rPr>
              <a:t>tu-YIsqBlUg</a:t>
            </a:r>
            <a:r>
              <a:rPr lang="en-US" dirty="0"/>
              <a:t> (interviews)</a:t>
            </a:r>
          </a:p>
          <a:p>
            <a:pPr>
              <a:buFont typeface="Wingdings" charset="2"/>
              <a:buChar char="§"/>
            </a:pPr>
            <a:r>
              <a:rPr lang="en-US" dirty="0"/>
              <a:t>Complete C1 Activity sheet 4</a:t>
            </a:r>
          </a:p>
          <a:p>
            <a:pPr marL="0" indent="0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i="1" dirty="0"/>
              <a:t>Goodnight Mister Tom</a:t>
            </a:r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8624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1342</TotalTime>
  <Words>132</Words>
  <Application>Microsoft Office PowerPoint</Application>
  <PresentationFormat>On-screen Show (4:3)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Goodnight Mister Tom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187</cp:revision>
  <dcterms:created xsi:type="dcterms:W3CDTF">2010-12-13T13:21:58Z</dcterms:created>
  <dcterms:modified xsi:type="dcterms:W3CDTF">2017-07-04T08:07:32Z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