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72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164" autoAdjust="0"/>
  </p:normalViewPr>
  <p:slideViewPr>
    <p:cSldViewPr>
      <p:cViewPr varScale="1">
        <p:scale>
          <a:sx n="104" d="100"/>
          <a:sy n="104" d="100"/>
        </p:scale>
        <p:origin x="178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Prepare </a:t>
            </a:r>
            <a:r>
              <a:rPr lang="en-US" dirty="0"/>
              <a:t>C1 Activity sheet 2.</a:t>
            </a:r>
          </a:p>
          <a:p>
            <a:r>
              <a:rPr lang="en-US" dirty="0"/>
              <a:t>An additional activity to support students’</a:t>
            </a:r>
            <a:r>
              <a:rPr lang="en-US" baseline="0" dirty="0"/>
              <a:t> understanding of creative intentions where there are multiple intentions that represent overall performance.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97541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2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5,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5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678" y="2059200"/>
            <a:ext cx="3400643" cy="38782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Creative intentions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59720" y="4460134"/>
            <a:ext cx="32038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Complete C1 Activity sheet 2</a:t>
            </a:r>
          </a:p>
          <a:p>
            <a:endParaRPr lang="en-US" dirty="0"/>
          </a:p>
          <a:p>
            <a:r>
              <a:rPr lang="en-US" dirty="0"/>
              <a:t>Research and present three </a:t>
            </a:r>
          </a:p>
          <a:p>
            <a:r>
              <a:rPr lang="en-US" dirty="0"/>
              <a:t>examples of various stimuli, contexts and purpose.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198419"/>
      </p:ext>
    </p:extLst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</TotalTime>
  <Words>61</Words>
  <Application>Microsoft Office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Creative intentions 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michael langford</cp:lastModifiedBy>
  <cp:revision>184</cp:revision>
  <dcterms:created xsi:type="dcterms:W3CDTF">2010-12-13T13:21:58Z</dcterms:created>
  <dcterms:modified xsi:type="dcterms:W3CDTF">2017-06-28T12:19:24Z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