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8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457" autoAdjust="0"/>
  </p:normalViewPr>
  <p:slideViewPr>
    <p:cSldViewPr>
      <p:cViewPr varScale="1">
        <p:scale>
          <a:sx n="72" d="100"/>
          <a:sy n="72" d="100"/>
        </p:scale>
        <p:origin x="179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Practical </a:t>
            </a:r>
            <a:r>
              <a:rPr lang="en-US" dirty="0"/>
              <a:t>workshop split </a:t>
            </a:r>
            <a:r>
              <a:rPr lang="en-US" baseline="0" dirty="0"/>
              <a:t>over two lessons as teacher sees fit.</a:t>
            </a:r>
          </a:p>
          <a:p>
            <a:r>
              <a:rPr lang="en-US" baseline="0" dirty="0"/>
              <a:t>If link does not work then search ‘west side story prologue’.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4000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21, </a:t>
            </a:r>
            <a:r>
              <a:rPr lang="en-GB" altLang="en-US" sz="1100" b="1" dirty="0">
                <a:solidFill>
                  <a:schemeClr val="tx1"/>
                </a:solidFill>
              </a:rPr>
              <a:t>Lessons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25-26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8R9GiLImSw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Watch the opening scene and identify the acting movement skills used:</a:t>
            </a:r>
          </a:p>
          <a:p>
            <a:pPr marL="0" indent="363538">
              <a:buNone/>
            </a:pPr>
            <a:r>
              <a:rPr lang="en-US" sz="2200" dirty="0">
                <a:solidFill>
                  <a:schemeClr val="tx1"/>
                </a:solidFill>
                <a:hlinkClick r:id="rId3"/>
              </a:rPr>
              <a:t>www.youtube.com/watch?v=m8R9GiLImSw</a:t>
            </a:r>
            <a:endParaRPr lang="en-US" sz="2200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Individual activity: create a movement skills audit sheet and self-assess own physical movement skills.</a:t>
            </a:r>
          </a:p>
          <a:p>
            <a:pPr>
              <a:buFont typeface="Wingdings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Paired activity: create a plan on how to perform your own version of the prologue (creative intentions).</a:t>
            </a:r>
          </a:p>
          <a:p>
            <a:pPr>
              <a:buFont typeface="Wingdings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Group activity: carry out a warm up and develop your own non-dialogue physical acting with movement (plus gestures) routine to the prologue music from </a:t>
            </a:r>
            <a:r>
              <a:rPr lang="en-US" sz="2200" i="1" dirty="0">
                <a:solidFill>
                  <a:schemeClr val="tx1"/>
                </a:solidFill>
              </a:rPr>
              <a:t>West Side Story.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Acting </a:t>
            </a:r>
            <a:r>
              <a:rPr lang="en-US" dirty="0" smtClean="0"/>
              <a:t>workshop 2 - movement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6819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123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Acting workshop 2 - movement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214</cp:revision>
  <dcterms:created xsi:type="dcterms:W3CDTF">2017-06-16T11:06:45Z</dcterms:created>
  <dcterms:modified xsi:type="dcterms:W3CDTF">2017-06-28T10:22:45Z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