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9371" autoAdjust="0"/>
  </p:normalViewPr>
  <p:slideViewPr>
    <p:cSldViewPr>
      <p:cViewPr varScale="1">
        <p:scale>
          <a:sx n="80" d="100"/>
          <a:sy n="80" d="100"/>
        </p:scale>
        <p:origin x="15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Additional </a:t>
            </a:r>
            <a:r>
              <a:rPr lang="en-US" dirty="0"/>
              <a:t>time for assessment activity. Teachers will have to support students with resources, applied teacher guidance, space and critically – time to develop skills</a:t>
            </a:r>
            <a:r>
              <a:rPr lang="en-US" baseline="0" dirty="0"/>
              <a:t> within groups.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909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27,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</a:t>
            </a:r>
            <a:r>
              <a:rPr lang="en-GB" altLang="en-US" sz="1100" b="1" baseline="0" dirty="0" smtClean="0">
                <a:solidFill>
                  <a:schemeClr val="tx1"/>
                </a:solidFill>
              </a:rPr>
              <a:t>34-35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/>
              <a:t>Record all team work and collaboration observed in the workshop lessons 23</a:t>
            </a:r>
            <a:r>
              <a:rPr lang="en-GB" dirty="0"/>
              <a:t>–</a:t>
            </a:r>
            <a:r>
              <a:rPr lang="en-US" dirty="0"/>
              <a:t>34. </a:t>
            </a:r>
          </a:p>
          <a:p>
            <a:pPr>
              <a:buFont typeface="Wingdings" charset="2"/>
              <a:buChar char="§"/>
            </a:pPr>
            <a:r>
              <a:rPr lang="en-US" dirty="0"/>
              <a:t>Class discussion: </a:t>
            </a:r>
            <a:r>
              <a:rPr lang="en-GB" dirty="0"/>
              <a:t>focus on group work when performers had to adjust to other performers, balancing, listening and general awareness of own part in the performance.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Group activity: extra rehearsal time. Submit performances: </a:t>
            </a:r>
            <a:r>
              <a:rPr lang="en-GB" dirty="0"/>
              <a:t>opportunity to practise, improve or record group work. </a:t>
            </a:r>
          </a:p>
          <a:p>
            <a:pPr>
              <a:buFont typeface="Wingdings" charset="2"/>
              <a:buChar char="§"/>
            </a:pPr>
            <a:r>
              <a:rPr lang="en-GB" dirty="0"/>
              <a:t>Paired activity</a:t>
            </a:r>
            <a:r>
              <a:rPr lang="en-GB"/>
              <a:t>: analyse </a:t>
            </a:r>
            <a:r>
              <a:rPr lang="en-GB" dirty="0"/>
              <a:t>group performances before, during and after the performance, identifying examples of trust and responsibility.</a:t>
            </a:r>
            <a:endParaRPr lang="en-US" dirty="0"/>
          </a:p>
          <a:p>
            <a:pPr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Assessment </a:t>
            </a:r>
            <a:r>
              <a:rPr lang="en-US" dirty="0"/>
              <a:t>support (GLH) practice time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790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136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Assessment support (GLH) practice time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219</cp:revision>
  <dcterms:created xsi:type="dcterms:W3CDTF">2010-12-13T13:21:58Z</dcterms:created>
  <dcterms:modified xsi:type="dcterms:W3CDTF">2017-07-04T08:13:23Z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