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6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300" autoAdjust="0"/>
  </p:normalViewPr>
  <p:slideViewPr>
    <p:cSldViewPr>
      <p:cViewPr varScale="1">
        <p:scale>
          <a:sx n="99" d="100"/>
          <a:sy n="99" d="100"/>
        </p:scale>
        <p:origin x="19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3082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Prepare </a:t>
            </a:r>
            <a:r>
              <a:rPr lang="en-US" dirty="0"/>
              <a:t>C1 Activity sheet 11.</a:t>
            </a:r>
          </a:p>
          <a:p>
            <a:r>
              <a:rPr lang="en-US" dirty="0"/>
              <a:t>Class introductory activity designed to support students’ understanding of creative</a:t>
            </a:r>
            <a:r>
              <a:rPr lang="en-US" baseline="0" dirty="0"/>
              <a:t> project conception and development.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857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19,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1195200"/>
            <a:ext cx="8856984" cy="864000"/>
          </a:xfrm>
        </p:spPr>
        <p:txBody>
          <a:bodyPr>
            <a:noAutofit/>
          </a:bodyPr>
          <a:lstStyle/>
          <a:p>
            <a:r>
              <a:rPr lang="en-US" sz="3600" dirty="0"/>
              <a:t>How do artists start a creative project?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364" y="2059200"/>
            <a:ext cx="3979279" cy="3987357"/>
          </a:xfrm>
          <a:prstGeom prst="rect">
            <a:avLst/>
          </a:prstGeom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520129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44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How do artists start a creative project?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209</cp:revision>
  <dcterms:created xsi:type="dcterms:W3CDTF">2010-12-13T13:21:58Z</dcterms:created>
  <dcterms:modified xsi:type="dcterms:W3CDTF">2017-06-28T12:37:57Z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