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35" r:id="rId1"/>
    <p:sldMasterId id="2147484148" r:id="rId2"/>
  </p:sldMasterIdLst>
  <p:notesMasterIdLst>
    <p:notesMasterId r:id="rId5"/>
  </p:notesMasterIdLst>
  <p:sldIdLst>
    <p:sldId id="295" r:id="rId3"/>
    <p:sldId id="296" r:id="rId4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E72"/>
    <a:srgbClr val="009F8F"/>
    <a:srgbClr val="D9111B"/>
    <a:srgbClr val="ED1B23"/>
    <a:srgbClr val="005FAF"/>
    <a:srgbClr val="487F2D"/>
    <a:srgbClr val="4F58A6"/>
    <a:srgbClr val="5057A7"/>
    <a:srgbClr val="364395"/>
    <a:srgbClr val="FBF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1063" autoAdjust="0"/>
  </p:normalViewPr>
  <p:slideViewPr>
    <p:cSldViewPr>
      <p:cViewPr varScale="1">
        <p:scale>
          <a:sx n="68" d="100"/>
          <a:sy n="68" d="100"/>
        </p:scale>
        <p:origin x="931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" Type="http://schemas.microsoft.com/office/2015/10/relationships/revisionInfo" Target="revisionInfo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7D8516E-37EE-0B46-9176-4EC91F11A567}" type="doc">
      <dgm:prSet loTypeId="urn:microsoft.com/office/officeart/2005/8/layout/radial4" loCatId="relationship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6F97205-C06A-754D-B351-D90479933973}">
      <dgm:prSet phldrT="[Text]"/>
      <dgm:spPr/>
      <dgm:t>
        <a:bodyPr/>
        <a:lstStyle/>
        <a:p>
          <a:r>
            <a:rPr lang="en-US" dirty="0"/>
            <a:t>Submit </a:t>
          </a:r>
          <a:r>
            <a:rPr lang="en-US" dirty="0" smtClean="0"/>
            <a:t>assessment</a:t>
          </a:r>
          <a:endParaRPr lang="en-US" dirty="0"/>
        </a:p>
      </dgm:t>
    </dgm:pt>
    <dgm:pt modelId="{28EAB496-8F8D-A146-A9AB-AFD15846D734}" type="parTrans" cxnId="{EE5463C5-D249-544D-9ABA-7F5FF5510D63}">
      <dgm:prSet/>
      <dgm:spPr/>
      <dgm:t>
        <a:bodyPr/>
        <a:lstStyle/>
        <a:p>
          <a:endParaRPr lang="en-US"/>
        </a:p>
      </dgm:t>
    </dgm:pt>
    <dgm:pt modelId="{C664FFD8-3F6E-A745-8A46-DA966B9DD811}" type="sibTrans" cxnId="{EE5463C5-D249-544D-9ABA-7F5FF5510D63}">
      <dgm:prSet/>
      <dgm:spPr/>
      <dgm:t>
        <a:bodyPr/>
        <a:lstStyle/>
        <a:p>
          <a:endParaRPr lang="en-US"/>
        </a:p>
      </dgm:t>
    </dgm:pt>
    <dgm:pt modelId="{F89BBF4A-CF9E-6840-81B7-55D3AF7FB507}">
      <dgm:prSet phldrT="[Text]"/>
      <dgm:spPr/>
      <dgm:t>
        <a:bodyPr/>
        <a:lstStyle/>
        <a:p>
          <a:r>
            <a:rPr lang="en-US" dirty="0"/>
            <a:t>Self review</a:t>
          </a:r>
        </a:p>
      </dgm:t>
    </dgm:pt>
    <dgm:pt modelId="{85133829-05C3-694B-B940-F29AD99EC098}" type="parTrans" cxnId="{2AEF0F87-15A2-ED43-A619-9C3476773BEF}">
      <dgm:prSet/>
      <dgm:spPr/>
      <dgm:t>
        <a:bodyPr/>
        <a:lstStyle/>
        <a:p>
          <a:endParaRPr lang="en-US"/>
        </a:p>
      </dgm:t>
    </dgm:pt>
    <dgm:pt modelId="{E2012405-67A9-C949-94B8-E2049C48B123}" type="sibTrans" cxnId="{2AEF0F87-15A2-ED43-A619-9C3476773BEF}">
      <dgm:prSet/>
      <dgm:spPr/>
      <dgm:t>
        <a:bodyPr/>
        <a:lstStyle/>
        <a:p>
          <a:endParaRPr lang="en-US"/>
        </a:p>
      </dgm:t>
    </dgm:pt>
    <dgm:pt modelId="{24749708-C74E-9244-8277-E269464439D6}">
      <dgm:prSet phldrT="[Text]"/>
      <dgm:spPr/>
      <dgm:t>
        <a:bodyPr/>
        <a:lstStyle/>
        <a:p>
          <a:r>
            <a:rPr lang="en-US" dirty="0"/>
            <a:t>Final rehearsal	</a:t>
          </a:r>
        </a:p>
      </dgm:t>
    </dgm:pt>
    <dgm:pt modelId="{717B95E2-E495-654E-9959-6E932B8A72E8}" type="parTrans" cxnId="{9FD34F80-835F-1E41-84AD-64FAD04A9983}">
      <dgm:prSet/>
      <dgm:spPr/>
      <dgm:t>
        <a:bodyPr/>
        <a:lstStyle/>
        <a:p>
          <a:endParaRPr lang="en-US"/>
        </a:p>
      </dgm:t>
    </dgm:pt>
    <dgm:pt modelId="{8FADDF68-7CA3-0E4E-B3E9-9A1E12A28DC6}" type="sibTrans" cxnId="{9FD34F80-835F-1E41-84AD-64FAD04A9983}">
      <dgm:prSet/>
      <dgm:spPr/>
      <dgm:t>
        <a:bodyPr/>
        <a:lstStyle/>
        <a:p>
          <a:endParaRPr lang="en-US"/>
        </a:p>
      </dgm:t>
    </dgm:pt>
    <dgm:pt modelId="{F5FB58FD-BC67-034F-A0C6-4F9D7B5B4637}">
      <dgm:prSet phldrT="[Text]"/>
      <dgm:spPr/>
      <dgm:t>
        <a:bodyPr/>
        <a:lstStyle/>
        <a:p>
          <a:r>
            <a:rPr lang="en-US" dirty="0"/>
            <a:t>Perform</a:t>
          </a:r>
        </a:p>
      </dgm:t>
    </dgm:pt>
    <dgm:pt modelId="{3A139068-6FAB-024A-BA0D-4133F1D2C92B}" type="parTrans" cxnId="{5E9CA4C1-22B7-BD40-85D2-E684179154D8}">
      <dgm:prSet/>
      <dgm:spPr/>
      <dgm:t>
        <a:bodyPr/>
        <a:lstStyle/>
        <a:p>
          <a:endParaRPr lang="en-US"/>
        </a:p>
      </dgm:t>
    </dgm:pt>
    <dgm:pt modelId="{2E947F0F-4AB6-824C-BAB3-7B906F7DB263}" type="sibTrans" cxnId="{5E9CA4C1-22B7-BD40-85D2-E684179154D8}">
      <dgm:prSet/>
      <dgm:spPr/>
      <dgm:t>
        <a:bodyPr/>
        <a:lstStyle/>
        <a:p>
          <a:endParaRPr lang="en-US"/>
        </a:p>
      </dgm:t>
    </dgm:pt>
    <dgm:pt modelId="{141CEBBC-5B51-134B-9A06-D450864D4271}" type="pres">
      <dgm:prSet presAssocID="{37D8516E-37EE-0B46-9176-4EC91F11A567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8377AADF-8740-424E-9FB7-C757F4983194}" type="pres">
      <dgm:prSet presAssocID="{C6F97205-C06A-754D-B351-D90479933973}" presName="centerShape" presStyleLbl="node0" presStyleIdx="0" presStyleCnt="1"/>
      <dgm:spPr/>
      <dgm:t>
        <a:bodyPr/>
        <a:lstStyle/>
        <a:p>
          <a:endParaRPr lang="en-GB"/>
        </a:p>
      </dgm:t>
    </dgm:pt>
    <dgm:pt modelId="{50E5945F-E163-B14A-89B8-1D1758E05905}" type="pres">
      <dgm:prSet presAssocID="{85133829-05C3-694B-B940-F29AD99EC098}" presName="parTrans" presStyleLbl="bgSibTrans2D1" presStyleIdx="0" presStyleCnt="3"/>
      <dgm:spPr/>
      <dgm:t>
        <a:bodyPr/>
        <a:lstStyle/>
        <a:p>
          <a:endParaRPr lang="en-GB"/>
        </a:p>
      </dgm:t>
    </dgm:pt>
    <dgm:pt modelId="{0B60B6EF-418C-1845-BFED-D0C3DB39B8D4}" type="pres">
      <dgm:prSet presAssocID="{F89BBF4A-CF9E-6840-81B7-55D3AF7FB507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56A7ADF-F03D-5042-82FA-3AD11DA1B438}" type="pres">
      <dgm:prSet presAssocID="{717B95E2-E495-654E-9959-6E932B8A72E8}" presName="parTrans" presStyleLbl="bgSibTrans2D1" presStyleIdx="1" presStyleCnt="3"/>
      <dgm:spPr/>
      <dgm:t>
        <a:bodyPr/>
        <a:lstStyle/>
        <a:p>
          <a:endParaRPr lang="en-GB"/>
        </a:p>
      </dgm:t>
    </dgm:pt>
    <dgm:pt modelId="{2F982ED0-AC8A-EF49-BD13-DED10471001A}" type="pres">
      <dgm:prSet presAssocID="{24749708-C74E-9244-8277-E269464439D6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E08CF8B-9C33-C84D-AB5C-361C9864AF97}" type="pres">
      <dgm:prSet presAssocID="{3A139068-6FAB-024A-BA0D-4133F1D2C92B}" presName="parTrans" presStyleLbl="bgSibTrans2D1" presStyleIdx="2" presStyleCnt="3"/>
      <dgm:spPr/>
      <dgm:t>
        <a:bodyPr/>
        <a:lstStyle/>
        <a:p>
          <a:endParaRPr lang="en-GB"/>
        </a:p>
      </dgm:t>
    </dgm:pt>
    <dgm:pt modelId="{E527BA2D-F6DC-4E4B-BB7F-A17DB34EE100}" type="pres">
      <dgm:prSet presAssocID="{F5FB58FD-BC67-034F-A0C6-4F9D7B5B463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7FF6E81F-AD72-4E45-AA4F-53B136B4BF27}" type="presOf" srcId="{C6F97205-C06A-754D-B351-D90479933973}" destId="{8377AADF-8740-424E-9FB7-C757F4983194}" srcOrd="0" destOrd="0" presId="urn:microsoft.com/office/officeart/2005/8/layout/radial4"/>
    <dgm:cxn modelId="{AF41D419-93C9-1346-BA27-F42231008EFB}" type="presOf" srcId="{85133829-05C3-694B-B940-F29AD99EC098}" destId="{50E5945F-E163-B14A-89B8-1D1758E05905}" srcOrd="0" destOrd="0" presId="urn:microsoft.com/office/officeart/2005/8/layout/radial4"/>
    <dgm:cxn modelId="{9FD34F80-835F-1E41-84AD-64FAD04A9983}" srcId="{C6F97205-C06A-754D-B351-D90479933973}" destId="{24749708-C74E-9244-8277-E269464439D6}" srcOrd="1" destOrd="0" parTransId="{717B95E2-E495-654E-9959-6E932B8A72E8}" sibTransId="{8FADDF68-7CA3-0E4E-B3E9-9A1E12A28DC6}"/>
    <dgm:cxn modelId="{EE5463C5-D249-544D-9ABA-7F5FF5510D63}" srcId="{37D8516E-37EE-0B46-9176-4EC91F11A567}" destId="{C6F97205-C06A-754D-B351-D90479933973}" srcOrd="0" destOrd="0" parTransId="{28EAB496-8F8D-A146-A9AB-AFD15846D734}" sibTransId="{C664FFD8-3F6E-A745-8A46-DA966B9DD811}"/>
    <dgm:cxn modelId="{297B73DC-6078-A743-9DED-C976EB066BBE}" type="presOf" srcId="{37D8516E-37EE-0B46-9176-4EC91F11A567}" destId="{141CEBBC-5B51-134B-9A06-D450864D4271}" srcOrd="0" destOrd="0" presId="urn:microsoft.com/office/officeart/2005/8/layout/radial4"/>
    <dgm:cxn modelId="{0EF72E15-9919-D344-94F5-AAC3331747E5}" type="presOf" srcId="{F89BBF4A-CF9E-6840-81B7-55D3AF7FB507}" destId="{0B60B6EF-418C-1845-BFED-D0C3DB39B8D4}" srcOrd="0" destOrd="0" presId="urn:microsoft.com/office/officeart/2005/8/layout/radial4"/>
    <dgm:cxn modelId="{E265E2D7-F1B0-3F46-B4A8-5D2EEEBA2104}" type="presOf" srcId="{3A139068-6FAB-024A-BA0D-4133F1D2C92B}" destId="{2E08CF8B-9C33-C84D-AB5C-361C9864AF97}" srcOrd="0" destOrd="0" presId="urn:microsoft.com/office/officeart/2005/8/layout/radial4"/>
    <dgm:cxn modelId="{E8D144A0-640E-8645-A0FF-FA14CD4D75D1}" type="presOf" srcId="{24749708-C74E-9244-8277-E269464439D6}" destId="{2F982ED0-AC8A-EF49-BD13-DED10471001A}" srcOrd="0" destOrd="0" presId="urn:microsoft.com/office/officeart/2005/8/layout/radial4"/>
    <dgm:cxn modelId="{3132AA5F-17D8-EC42-8C0E-60323376617C}" type="presOf" srcId="{717B95E2-E495-654E-9959-6E932B8A72E8}" destId="{256A7ADF-F03D-5042-82FA-3AD11DA1B438}" srcOrd="0" destOrd="0" presId="urn:microsoft.com/office/officeart/2005/8/layout/radial4"/>
    <dgm:cxn modelId="{2AEF0F87-15A2-ED43-A619-9C3476773BEF}" srcId="{C6F97205-C06A-754D-B351-D90479933973}" destId="{F89BBF4A-CF9E-6840-81B7-55D3AF7FB507}" srcOrd="0" destOrd="0" parTransId="{85133829-05C3-694B-B940-F29AD99EC098}" sibTransId="{E2012405-67A9-C949-94B8-E2049C48B123}"/>
    <dgm:cxn modelId="{5E9CA4C1-22B7-BD40-85D2-E684179154D8}" srcId="{C6F97205-C06A-754D-B351-D90479933973}" destId="{F5FB58FD-BC67-034F-A0C6-4F9D7B5B4637}" srcOrd="2" destOrd="0" parTransId="{3A139068-6FAB-024A-BA0D-4133F1D2C92B}" sibTransId="{2E947F0F-4AB6-824C-BAB3-7B906F7DB263}"/>
    <dgm:cxn modelId="{A6D5C530-1F67-4F48-BC85-DCB55BA26069}" type="presOf" srcId="{F5FB58FD-BC67-034F-A0C6-4F9D7B5B4637}" destId="{E527BA2D-F6DC-4E4B-BB7F-A17DB34EE100}" srcOrd="0" destOrd="0" presId="urn:microsoft.com/office/officeart/2005/8/layout/radial4"/>
    <dgm:cxn modelId="{6898BB95-0DB9-584A-8051-39CD2F8BCFBF}" type="presParOf" srcId="{141CEBBC-5B51-134B-9A06-D450864D4271}" destId="{8377AADF-8740-424E-9FB7-C757F4983194}" srcOrd="0" destOrd="0" presId="urn:microsoft.com/office/officeart/2005/8/layout/radial4"/>
    <dgm:cxn modelId="{B1FE7003-14CA-1140-A765-F134CD9A7D7E}" type="presParOf" srcId="{141CEBBC-5B51-134B-9A06-D450864D4271}" destId="{50E5945F-E163-B14A-89B8-1D1758E05905}" srcOrd="1" destOrd="0" presId="urn:microsoft.com/office/officeart/2005/8/layout/radial4"/>
    <dgm:cxn modelId="{5C830E71-1DEC-E245-BD6B-28A7E9A417DC}" type="presParOf" srcId="{141CEBBC-5B51-134B-9A06-D450864D4271}" destId="{0B60B6EF-418C-1845-BFED-D0C3DB39B8D4}" srcOrd="2" destOrd="0" presId="urn:microsoft.com/office/officeart/2005/8/layout/radial4"/>
    <dgm:cxn modelId="{4A2B648B-08B7-1146-B31B-C5C7BC2D689E}" type="presParOf" srcId="{141CEBBC-5B51-134B-9A06-D450864D4271}" destId="{256A7ADF-F03D-5042-82FA-3AD11DA1B438}" srcOrd="3" destOrd="0" presId="urn:microsoft.com/office/officeart/2005/8/layout/radial4"/>
    <dgm:cxn modelId="{2D34302B-2E0D-2E4A-BB64-F870A7C8D0C7}" type="presParOf" srcId="{141CEBBC-5B51-134B-9A06-D450864D4271}" destId="{2F982ED0-AC8A-EF49-BD13-DED10471001A}" srcOrd="4" destOrd="0" presId="urn:microsoft.com/office/officeart/2005/8/layout/radial4"/>
    <dgm:cxn modelId="{FCA6F31E-AE49-C849-B724-F5B761AB3B8C}" type="presParOf" srcId="{141CEBBC-5B51-134B-9A06-D450864D4271}" destId="{2E08CF8B-9C33-C84D-AB5C-361C9864AF97}" srcOrd="5" destOrd="0" presId="urn:microsoft.com/office/officeart/2005/8/layout/radial4"/>
    <dgm:cxn modelId="{9AE91D85-A27D-7E41-BABE-1D1B9DC10754}" type="presParOf" srcId="{141CEBBC-5B51-134B-9A06-D450864D4271}" destId="{E527BA2D-F6DC-4E4B-BB7F-A17DB34EE100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77AADF-8740-424E-9FB7-C757F4983194}">
      <dsp:nvSpPr>
        <dsp:cNvPr id="0" name=""/>
        <dsp:cNvSpPr/>
      </dsp:nvSpPr>
      <dsp:spPr>
        <a:xfrm>
          <a:off x="3083005" y="2461550"/>
          <a:ext cx="2063588" cy="2063588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/>
            <a:t>Submit </a:t>
          </a:r>
          <a:r>
            <a:rPr lang="en-US" sz="1900" kern="1200" dirty="0" smtClean="0"/>
            <a:t>assessment</a:t>
          </a:r>
          <a:endParaRPr lang="en-US" sz="1900" kern="1200" dirty="0"/>
        </a:p>
      </dsp:txBody>
      <dsp:txXfrm>
        <a:off x="3385210" y="2763755"/>
        <a:ext cx="1459178" cy="1459178"/>
      </dsp:txXfrm>
    </dsp:sp>
    <dsp:sp modelId="{50E5945F-E163-B14A-89B8-1D1758E05905}">
      <dsp:nvSpPr>
        <dsp:cNvPr id="0" name=""/>
        <dsp:cNvSpPr/>
      </dsp:nvSpPr>
      <dsp:spPr>
        <a:xfrm rot="12900000">
          <a:off x="1752980" y="2100207"/>
          <a:ext cx="1584352" cy="588122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B60B6EF-418C-1845-BFED-D0C3DB39B8D4}">
      <dsp:nvSpPr>
        <dsp:cNvPr id="0" name=""/>
        <dsp:cNvSpPr/>
      </dsp:nvSpPr>
      <dsp:spPr>
        <a:xfrm>
          <a:off x="916039" y="1155731"/>
          <a:ext cx="1960408" cy="15683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5245" tIns="55245" rIns="55245" bIns="5524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/>
            <a:t>Self review</a:t>
          </a:r>
        </a:p>
      </dsp:txBody>
      <dsp:txXfrm>
        <a:off x="961974" y="1201666"/>
        <a:ext cx="1868538" cy="1476457"/>
      </dsp:txXfrm>
    </dsp:sp>
    <dsp:sp modelId="{256A7ADF-F03D-5042-82FA-3AD11DA1B438}">
      <dsp:nvSpPr>
        <dsp:cNvPr id="0" name=""/>
        <dsp:cNvSpPr/>
      </dsp:nvSpPr>
      <dsp:spPr>
        <a:xfrm rot="16200000">
          <a:off x="3322623" y="1283102"/>
          <a:ext cx="1584352" cy="588122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F982ED0-AC8A-EF49-BD13-DED10471001A}">
      <dsp:nvSpPr>
        <dsp:cNvPr id="0" name=""/>
        <dsp:cNvSpPr/>
      </dsp:nvSpPr>
      <dsp:spPr>
        <a:xfrm>
          <a:off x="3134595" y="824"/>
          <a:ext cx="1960408" cy="15683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5245" tIns="55245" rIns="55245" bIns="5524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/>
            <a:t>Final rehearsal	</a:t>
          </a:r>
        </a:p>
      </dsp:txBody>
      <dsp:txXfrm>
        <a:off x="3180530" y="46759"/>
        <a:ext cx="1868538" cy="1476457"/>
      </dsp:txXfrm>
    </dsp:sp>
    <dsp:sp modelId="{2E08CF8B-9C33-C84D-AB5C-361C9864AF97}">
      <dsp:nvSpPr>
        <dsp:cNvPr id="0" name=""/>
        <dsp:cNvSpPr/>
      </dsp:nvSpPr>
      <dsp:spPr>
        <a:xfrm rot="19500000">
          <a:off x="4892267" y="2100207"/>
          <a:ext cx="1584352" cy="588122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527BA2D-F6DC-4E4B-BB7F-A17DB34EE100}">
      <dsp:nvSpPr>
        <dsp:cNvPr id="0" name=""/>
        <dsp:cNvSpPr/>
      </dsp:nvSpPr>
      <dsp:spPr>
        <a:xfrm>
          <a:off x="5353151" y="1155731"/>
          <a:ext cx="1960408" cy="15683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5245" tIns="55245" rIns="55245" bIns="5524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/>
            <a:t>Perform</a:t>
          </a:r>
        </a:p>
      </dsp:txBody>
      <dsp:txXfrm>
        <a:off x="5399086" y="1201666"/>
        <a:ext cx="1868538" cy="14764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7ACE15-9245-4ADB-B74F-B8DDBF06FD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930813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Overview </a:t>
            </a:r>
            <a:r>
              <a:rPr lang="en-US" dirty="0"/>
              <a:t>with collating evidence for skills developed during</a:t>
            </a:r>
            <a:r>
              <a:rPr lang="en-US" baseline="0" dirty="0"/>
              <a:t> component 1. This lesson could also be used as extra GLH time to present work and performances.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94741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Overview </a:t>
            </a:r>
            <a:r>
              <a:rPr lang="en-US" dirty="0"/>
              <a:t>with collating evidence for skills developed during</a:t>
            </a:r>
            <a:r>
              <a:rPr lang="en-US" baseline="0" dirty="0"/>
              <a:t> component 1. This lesson could also be used as extra GLH time to present work and performances.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58144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38654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94624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46765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7452874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79657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7981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1331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799407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663314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2585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5206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71651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10517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78640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1139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39016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0994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495945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276574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Always Learni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01264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7429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1679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38703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18954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4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4.emf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‘Layout’ from Home tab and choose the desired layout from the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5" descr="Always Learnin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4"/>
          <p:cNvSpPr txBox="1">
            <a:spLocks noChangeArrowheads="1"/>
          </p:cNvSpPr>
          <p:nvPr userDrawn="1"/>
        </p:nvSpPr>
        <p:spPr bwMode="auto">
          <a:xfrm>
            <a:off x="252412" y="723900"/>
            <a:ext cx="511167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</a:t>
            </a:r>
          </a:p>
        </p:txBody>
      </p:sp>
      <p:sp>
        <p:nvSpPr>
          <p:cNvPr id="11" name="TextBox 4"/>
          <p:cNvSpPr txBox="1">
            <a:spLocks noChangeArrowheads="1"/>
          </p:cNvSpPr>
          <p:nvPr userDrawn="1"/>
        </p:nvSpPr>
        <p:spPr bwMode="auto">
          <a:xfrm>
            <a:off x="4644900" y="718790"/>
            <a:ext cx="43195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Learning aims B1 &amp; B2, PowerPoint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28, </a:t>
            </a:r>
            <a:r>
              <a:rPr lang="en-GB" altLang="en-US" sz="1100" b="1" dirty="0">
                <a:solidFill>
                  <a:schemeClr val="tx1"/>
                </a:solidFill>
              </a:rPr>
              <a:t>Lesson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36</a:t>
            </a:r>
            <a:endParaRPr lang="en-GB" altLang="en-US" sz="1100" b="1" dirty="0">
              <a:solidFill>
                <a:schemeClr val="tx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  <p:sldLayoutId id="2147484244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2056" name="TextBox 4" descr="BTEC Nationals Performing Arts"/>
          <p:cNvSpPr txBox="1">
            <a:spLocks noChangeArrowheads="1"/>
          </p:cNvSpPr>
          <p:nvPr userDrawn="1"/>
        </p:nvSpPr>
        <p:spPr bwMode="auto">
          <a:xfrm>
            <a:off x="252413" y="723900"/>
            <a:ext cx="719931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Unit xx: </a:t>
            </a:r>
          </a:p>
        </p:txBody>
      </p: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‘Slide layout’ and choose the desired layout from the right-hand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  <p:sldLayoutId id="2147484256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audio" Target="../media/audio1.wav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 anchor="t" anchorCtr="0">
            <a:normAutofit fontScale="92500" lnSpcReduction="10000"/>
            <a:scene3d>
              <a:camera prst="orthographicFront"/>
              <a:lightRig rig="threePt" dir="t"/>
            </a:scene3d>
          </a:bodyPr>
          <a:lstStyle/>
          <a:p>
            <a:pPr>
              <a:buFont typeface="Wingdings" charset="2"/>
              <a:buChar char="§"/>
            </a:pPr>
            <a:endParaRPr lang="en-US" dirty="0"/>
          </a:p>
          <a:p>
            <a:pPr>
              <a:buFont typeface="Wingdings" charset="2"/>
              <a:buChar char="§"/>
            </a:pPr>
            <a:r>
              <a:rPr lang="en-US" dirty="0"/>
              <a:t>Student repertoire choice</a:t>
            </a:r>
          </a:p>
          <a:p>
            <a:pPr>
              <a:buFont typeface="Wingdings" charset="2"/>
              <a:buChar char="§"/>
            </a:pPr>
            <a:r>
              <a:rPr lang="en-US" dirty="0"/>
              <a:t>Set two targets</a:t>
            </a:r>
          </a:p>
          <a:p>
            <a:pPr>
              <a:buFont typeface="Wingdings" charset="2"/>
              <a:buChar char="§"/>
            </a:pPr>
            <a:r>
              <a:rPr lang="en-US" dirty="0" smtClean="0"/>
              <a:t>Warm up</a:t>
            </a:r>
            <a:endParaRPr lang="en-US" dirty="0"/>
          </a:p>
          <a:p>
            <a:pPr>
              <a:buFont typeface="Wingdings" charset="2"/>
              <a:buChar char="§"/>
            </a:pPr>
            <a:r>
              <a:rPr lang="en-US" dirty="0"/>
              <a:t>Teacher will film all performances</a:t>
            </a:r>
          </a:p>
          <a:p>
            <a:pPr>
              <a:buFont typeface="Wingdings" charset="2"/>
              <a:buChar char="§"/>
            </a:pPr>
            <a:r>
              <a:rPr lang="en-US" dirty="0"/>
              <a:t>Post-performance discussion</a:t>
            </a:r>
          </a:p>
          <a:p>
            <a:pPr>
              <a:buFont typeface="Wingdings" charset="2"/>
              <a:buChar char="§"/>
            </a:pPr>
            <a:r>
              <a:rPr lang="en-US" dirty="0" smtClean="0"/>
              <a:t>Cool down</a:t>
            </a:r>
            <a:endParaRPr lang="en-US" dirty="0"/>
          </a:p>
          <a:p>
            <a:pPr>
              <a:buFont typeface="Wingdings" charset="2"/>
              <a:buChar char="§"/>
            </a:pPr>
            <a:r>
              <a:rPr lang="en-US" dirty="0"/>
              <a:t>Targets review</a:t>
            </a:r>
          </a:p>
          <a:p>
            <a:pPr>
              <a:buFont typeface="Wingdings" charset="2"/>
              <a:buChar char="§"/>
            </a:pPr>
            <a:r>
              <a:rPr lang="en-US" dirty="0"/>
              <a:t>Plenary: complete all record notes into logbook for component 1</a:t>
            </a:r>
          </a:p>
          <a:p>
            <a:pPr>
              <a:buFont typeface="Wingdings" charset="2"/>
              <a:buChar char="§"/>
            </a:pPr>
            <a:endParaRPr lang="en-US" dirty="0"/>
          </a:p>
          <a:p>
            <a:pPr>
              <a:buFont typeface="Wingdings" charset="2"/>
              <a:buChar char="§"/>
            </a:pPr>
            <a:endParaRPr lang="en-US" dirty="0"/>
          </a:p>
          <a:p>
            <a:pPr>
              <a:buFont typeface="Wingdings" charset="2"/>
              <a:buChar char="§"/>
            </a:pPr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Learning aim B </a:t>
            </a:r>
            <a:br>
              <a:rPr lang="en-US" dirty="0"/>
            </a:br>
            <a:r>
              <a:rPr lang="en-US" dirty="0"/>
              <a:t>summative </a:t>
            </a:r>
            <a:r>
              <a:rPr lang="en-US" dirty="0" smtClean="0"/>
              <a:t>assessment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65412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16605511"/>
              </p:ext>
            </p:extLst>
          </p:nvPr>
        </p:nvGraphicFramePr>
        <p:xfrm>
          <a:off x="457200" y="1481328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3870472"/>
      </p:ext>
    </p:extLst>
  </p:cSld>
  <p:clrMapOvr>
    <a:masterClrMapping/>
  </p:clrMapOvr>
  <p:transition>
    <p:sndAc>
      <p:stSnd>
        <p:snd r:embed="rId3" name="click.wav"/>
      </p:stSnd>
    </p:sndAc>
  </p:transition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1363</TotalTime>
  <Words>109</Words>
  <Application>Microsoft Office PowerPoint</Application>
  <PresentationFormat>On-screen Show (4:3)</PresentationFormat>
  <Paragraphs>21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Verdana</vt:lpstr>
      <vt:lpstr>Wingdings</vt:lpstr>
      <vt:lpstr>1_TitleSlide</vt:lpstr>
      <vt:lpstr>2_Default Design</vt:lpstr>
      <vt:lpstr>Learning aim B  summative assessment</vt:lpstr>
      <vt:lpstr>PowerPoint Presentation</vt:lpstr>
    </vt:vector>
  </TitlesOfParts>
  <Company>Pearson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2017</dc:title>
  <dc:creator>Pearson Education</dc:creator>
  <cp:lastModifiedBy>Haremi_0229</cp:lastModifiedBy>
  <cp:revision>223</cp:revision>
  <dcterms:created xsi:type="dcterms:W3CDTF">2010-12-13T13:21:58Z</dcterms:created>
  <dcterms:modified xsi:type="dcterms:W3CDTF">2017-07-03T11:28:42Z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