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7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0821" autoAdjust="0"/>
  </p:normalViewPr>
  <p:slideViewPr>
    <p:cSldViewPr>
      <p:cViewPr varScale="1">
        <p:scale>
          <a:sx n="107" d="100"/>
          <a:sy n="107" d="100"/>
        </p:scale>
        <p:origin x="169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3082" y="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AD9D23-CA82-FB48-8EDD-3A3FCA4BD7E0}" type="doc">
      <dgm:prSet loTypeId="urn:microsoft.com/office/officeart/2005/8/layout/hList6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6242D2-DA0F-054F-8F08-DE7A6A44D28A}">
      <dgm:prSet phldrT="[Text]"/>
      <dgm:spPr>
        <a:scene3d>
          <a:camera prst="orthographicFront"/>
          <a:lightRig rig="threePt" dir="t">
            <a:rot lat="0" lon="0" rev="4920000"/>
          </a:lightRig>
        </a:scene3d>
        <a:sp3d>
          <a:bevelT w="0"/>
        </a:sp3d>
      </dgm:spPr>
      <dgm:t>
        <a:bodyPr/>
        <a:lstStyle/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Actor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Dancer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Singer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Choreographer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Director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Writer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Designer</a:t>
          </a:r>
        </a:p>
      </dgm:t>
    </dgm:pt>
    <dgm:pt modelId="{34B5F102-3B9A-B141-AA71-C2CE1D161706}" type="parTrans" cxnId="{030EB4B8-DAEC-704F-886D-7A86C3B7A1BC}">
      <dgm:prSet/>
      <dgm:spPr/>
      <dgm:t>
        <a:bodyPr/>
        <a:lstStyle/>
        <a:p>
          <a:endParaRPr lang="en-US"/>
        </a:p>
      </dgm:t>
    </dgm:pt>
    <dgm:pt modelId="{C7A67764-923E-FB47-A5CC-DFC4D8C89B00}" type="sibTrans" cxnId="{030EB4B8-DAEC-704F-886D-7A86C3B7A1BC}">
      <dgm:prSet/>
      <dgm:spPr/>
      <dgm:t>
        <a:bodyPr/>
        <a:lstStyle/>
        <a:p>
          <a:endParaRPr lang="en-US"/>
        </a:p>
      </dgm:t>
    </dgm:pt>
    <dgm:pt modelId="{3D46BF70-EF76-3442-A8FA-633CC4C1DA17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Rehearsing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Performing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Creating material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Refining material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Managing self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Managing others</a:t>
          </a:r>
        </a:p>
      </dgm:t>
    </dgm:pt>
    <dgm:pt modelId="{7F6889FA-2848-494B-935D-6DAE3917DD90}" type="parTrans" cxnId="{13712663-DDA2-6342-9818-3EA6F9CDC3A1}">
      <dgm:prSet/>
      <dgm:spPr/>
      <dgm:t>
        <a:bodyPr/>
        <a:lstStyle/>
        <a:p>
          <a:endParaRPr lang="en-US"/>
        </a:p>
      </dgm:t>
    </dgm:pt>
    <dgm:pt modelId="{0B842BF3-CEE3-A149-B6EF-D40E3245111D}" type="sibTrans" cxnId="{13712663-DDA2-6342-9818-3EA6F9CDC3A1}">
      <dgm:prSet/>
      <dgm:spPr/>
      <dgm:t>
        <a:bodyPr/>
        <a:lstStyle/>
        <a:p>
          <a:endParaRPr lang="en-US"/>
        </a:p>
      </dgm:t>
    </dgm:pt>
    <dgm:pt modelId="{385E1655-05DC-9545-B703-74B60D277F48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Physical, vocal, music skills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Directing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Communicating</a:t>
          </a:r>
        </a:p>
        <a:p>
          <a:r>
            <a: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Creativity</a:t>
          </a:r>
        </a:p>
        <a:p>
          <a:r>
            <a:rPr lang="en-US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Organising</a:t>
          </a:r>
          <a:endParaRPr lang="en-US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A3B6D9-B5A6-BC46-A600-0D3BF97FE14A}" type="parTrans" cxnId="{1E5F0DF2-481C-5043-9B0C-CC711561A4A7}">
      <dgm:prSet/>
      <dgm:spPr/>
      <dgm:t>
        <a:bodyPr/>
        <a:lstStyle/>
        <a:p>
          <a:endParaRPr lang="en-US"/>
        </a:p>
      </dgm:t>
    </dgm:pt>
    <dgm:pt modelId="{864A3846-0419-D048-A31D-1E3C324760F9}" type="sibTrans" cxnId="{1E5F0DF2-481C-5043-9B0C-CC711561A4A7}">
      <dgm:prSet/>
      <dgm:spPr/>
      <dgm:t>
        <a:bodyPr/>
        <a:lstStyle/>
        <a:p>
          <a:endParaRPr lang="en-US"/>
        </a:p>
      </dgm:t>
    </dgm:pt>
    <dgm:pt modelId="{14E1D849-AB67-F244-824F-432EFC844820}" type="pres">
      <dgm:prSet presAssocID="{7BAD9D23-CA82-FB48-8EDD-3A3FCA4BD7E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E4DBD23-7CC6-4842-933A-F5600681F550}" type="pres">
      <dgm:prSet presAssocID="{926242D2-DA0F-054F-8F08-DE7A6A44D28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93ACA8E-736A-3646-ACBD-FC9D85B7E127}" type="pres">
      <dgm:prSet presAssocID="{C7A67764-923E-FB47-A5CC-DFC4D8C89B00}" presName="sibTrans" presStyleCnt="0"/>
      <dgm:spPr/>
    </dgm:pt>
    <dgm:pt modelId="{903150BA-AC0C-9E47-BC66-ECE1389AECBB}" type="pres">
      <dgm:prSet presAssocID="{3D46BF70-EF76-3442-A8FA-633CC4C1DA1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FD49766-B1A6-204A-A2DA-F97EEB30AC15}" type="pres">
      <dgm:prSet presAssocID="{0B842BF3-CEE3-A149-B6EF-D40E3245111D}" presName="sibTrans" presStyleCnt="0"/>
      <dgm:spPr/>
    </dgm:pt>
    <dgm:pt modelId="{D60535F3-1B45-6D49-8D1F-C2FF0F3C6E09}" type="pres">
      <dgm:prSet presAssocID="{385E1655-05DC-9545-B703-74B60D277F4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2CEB4A8-DE08-6D4A-9D0B-3929EFBBE404}" type="presOf" srcId="{926242D2-DA0F-054F-8F08-DE7A6A44D28A}" destId="{4E4DBD23-7CC6-4842-933A-F5600681F550}" srcOrd="0" destOrd="0" presId="urn:microsoft.com/office/officeart/2005/8/layout/hList6"/>
    <dgm:cxn modelId="{5B0EB394-FCCF-B240-B542-80A72EB4A559}" type="presOf" srcId="{7BAD9D23-CA82-FB48-8EDD-3A3FCA4BD7E0}" destId="{14E1D849-AB67-F244-824F-432EFC844820}" srcOrd="0" destOrd="0" presId="urn:microsoft.com/office/officeart/2005/8/layout/hList6"/>
    <dgm:cxn modelId="{CB35352D-4618-4B4D-B5F6-4D3D39227277}" type="presOf" srcId="{385E1655-05DC-9545-B703-74B60D277F48}" destId="{D60535F3-1B45-6D49-8D1F-C2FF0F3C6E09}" srcOrd="0" destOrd="0" presId="urn:microsoft.com/office/officeart/2005/8/layout/hList6"/>
    <dgm:cxn modelId="{13712663-DDA2-6342-9818-3EA6F9CDC3A1}" srcId="{7BAD9D23-CA82-FB48-8EDD-3A3FCA4BD7E0}" destId="{3D46BF70-EF76-3442-A8FA-633CC4C1DA17}" srcOrd="1" destOrd="0" parTransId="{7F6889FA-2848-494B-935D-6DAE3917DD90}" sibTransId="{0B842BF3-CEE3-A149-B6EF-D40E3245111D}"/>
    <dgm:cxn modelId="{030EB4B8-DAEC-704F-886D-7A86C3B7A1BC}" srcId="{7BAD9D23-CA82-FB48-8EDD-3A3FCA4BD7E0}" destId="{926242D2-DA0F-054F-8F08-DE7A6A44D28A}" srcOrd="0" destOrd="0" parTransId="{34B5F102-3B9A-B141-AA71-C2CE1D161706}" sibTransId="{C7A67764-923E-FB47-A5CC-DFC4D8C89B00}"/>
    <dgm:cxn modelId="{1E5F0DF2-481C-5043-9B0C-CC711561A4A7}" srcId="{7BAD9D23-CA82-FB48-8EDD-3A3FCA4BD7E0}" destId="{385E1655-05DC-9545-B703-74B60D277F48}" srcOrd="2" destOrd="0" parTransId="{BBA3B6D9-B5A6-BC46-A600-0D3BF97FE14A}" sibTransId="{864A3846-0419-D048-A31D-1E3C324760F9}"/>
    <dgm:cxn modelId="{1B3749B8-C485-4C47-8AC4-6F6891E56AB3}" type="presOf" srcId="{3D46BF70-EF76-3442-A8FA-633CC4C1DA17}" destId="{903150BA-AC0C-9E47-BC66-ECE1389AECBB}" srcOrd="0" destOrd="0" presId="urn:microsoft.com/office/officeart/2005/8/layout/hList6"/>
    <dgm:cxn modelId="{C47850C8-04B6-A34D-BBE9-A97A0FEF1F36}" type="presParOf" srcId="{14E1D849-AB67-F244-824F-432EFC844820}" destId="{4E4DBD23-7CC6-4842-933A-F5600681F550}" srcOrd="0" destOrd="0" presId="urn:microsoft.com/office/officeart/2005/8/layout/hList6"/>
    <dgm:cxn modelId="{2BEC0735-BE2A-DE43-9994-155D8247B110}" type="presParOf" srcId="{14E1D849-AB67-F244-824F-432EFC844820}" destId="{593ACA8E-736A-3646-ACBD-FC9D85B7E127}" srcOrd="1" destOrd="0" presId="urn:microsoft.com/office/officeart/2005/8/layout/hList6"/>
    <dgm:cxn modelId="{D13796C3-6F9D-0B4F-982A-9EACBF4C930D}" type="presParOf" srcId="{14E1D849-AB67-F244-824F-432EFC844820}" destId="{903150BA-AC0C-9E47-BC66-ECE1389AECBB}" srcOrd="2" destOrd="0" presId="urn:microsoft.com/office/officeart/2005/8/layout/hList6"/>
    <dgm:cxn modelId="{02044ED4-895A-BD46-AB1C-7695FF62D91D}" type="presParOf" srcId="{14E1D849-AB67-F244-824F-432EFC844820}" destId="{9FD49766-B1A6-204A-A2DA-F97EEB30AC15}" srcOrd="3" destOrd="0" presId="urn:microsoft.com/office/officeart/2005/8/layout/hList6"/>
    <dgm:cxn modelId="{09999C65-1B59-364F-8482-AABF0B7774A7}" type="presParOf" srcId="{14E1D849-AB67-F244-824F-432EFC844820}" destId="{D60535F3-1B45-6D49-8D1F-C2FF0F3C6E0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4DBD23-7CC6-4842-933A-F5600681F550}">
      <dsp:nvSpPr>
        <dsp:cNvPr id="0" name=""/>
        <dsp:cNvSpPr/>
      </dsp:nvSpPr>
      <dsp:spPr>
        <a:xfrm rot="16200000">
          <a:off x="-956009" y="957014"/>
          <a:ext cx="4525962" cy="2611933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4920000"/>
          </a:lightRig>
        </a:scene3d>
        <a:sp3d>
          <a:bevelT w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8906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Actor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Dancer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Singer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Choreographer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Director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Writer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Designer</a:t>
          </a:r>
        </a:p>
      </dsp:txBody>
      <dsp:txXfrm rot="5400000">
        <a:off x="1005" y="905192"/>
        <a:ext cx="2611933" cy="2715578"/>
      </dsp:txXfrm>
    </dsp:sp>
    <dsp:sp modelId="{903150BA-AC0C-9E47-BC66-ECE1389AECBB}">
      <dsp:nvSpPr>
        <dsp:cNvPr id="0" name=""/>
        <dsp:cNvSpPr/>
      </dsp:nvSpPr>
      <dsp:spPr>
        <a:xfrm rot="16200000">
          <a:off x="1851818" y="957014"/>
          <a:ext cx="4525962" cy="2611933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8906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Rehearsing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Performing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Creating material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Refining material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Managing self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Managing others</a:t>
          </a:r>
        </a:p>
      </dsp:txBody>
      <dsp:txXfrm rot="5400000">
        <a:off x="2808832" y="905192"/>
        <a:ext cx="2611933" cy="2715578"/>
      </dsp:txXfrm>
    </dsp:sp>
    <dsp:sp modelId="{D60535F3-1B45-6D49-8D1F-C2FF0F3C6E09}">
      <dsp:nvSpPr>
        <dsp:cNvPr id="0" name=""/>
        <dsp:cNvSpPr/>
      </dsp:nvSpPr>
      <dsp:spPr>
        <a:xfrm rot="16200000">
          <a:off x="4659647" y="957014"/>
          <a:ext cx="4525962" cy="2611933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38906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Physical, vocal, music skills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Directing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Communicating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Creativity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Organising</a:t>
          </a:r>
          <a:endParaRPr lang="en-US" sz="22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5616661" y="905192"/>
        <a:ext cx="2611933" cy="2715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Covers</a:t>
            </a:r>
            <a:r>
              <a:rPr lang="en-US" baseline="0" smtClean="0"/>
              <a:t> </a:t>
            </a:r>
            <a:r>
              <a:rPr lang="en-US" baseline="0" dirty="0"/>
              <a:t>key learning material from the specification, drawing attention to assessment criteria focus points.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2365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10,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11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audio" Target="../media/audio1.wav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4340001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124840"/>
            <a:ext cx="8229600" cy="8640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Roles, responsibilities and skills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830620"/>
      </p:ext>
    </p:extLst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62</Words>
  <Application>Microsoft Office PowerPoint</Application>
  <PresentationFormat>On-screen Show (4:3)</PresentationFormat>
  <Paragraphs>22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Roles, responsibilities and skills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191</cp:revision>
  <dcterms:created xsi:type="dcterms:W3CDTF">2010-12-13T13:21:58Z</dcterms:created>
  <dcterms:modified xsi:type="dcterms:W3CDTF">2017-06-28T12:29:51Z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