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754" autoAdjust="0"/>
  </p:normalViewPr>
  <p:slideViewPr>
    <p:cSldViewPr>
      <p:cViewPr varScale="1">
        <p:scale>
          <a:sx n="83" d="100"/>
          <a:sy n="83" d="100"/>
        </p:scale>
        <p:origin x="147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Use </a:t>
            </a:r>
            <a:r>
              <a:rPr lang="en-US" dirty="0"/>
              <a:t>to kick off the lesson and introduce</a:t>
            </a:r>
            <a:r>
              <a:rPr lang="en-US" baseline="0" dirty="0"/>
              <a:t> the four roles.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356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12,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13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Focus on non-performing roles: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effectLst>
                  <a:reflection blurRad="6350" endPos="0" dir="5400000" sy="-100000" algn="bl" rotWithShape="0"/>
                </a:effectLst>
              </a:rPr>
              <a:t>Movement specialist, </a:t>
            </a:r>
            <a:r>
              <a:rPr lang="en-US" dirty="0">
                <a:effectLst>
                  <a:reflection blurRad="6350" endPos="0" dir="5400000" sy="-100000" algn="bl" rotWithShape="0"/>
                </a:effectLst>
              </a:rPr>
              <a:t>writer, director, designer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What do you think each does?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Can you think of a well-known example for each?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Unsung heroes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9674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58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Unsung heroes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199</cp:revision>
  <dcterms:created xsi:type="dcterms:W3CDTF">2010-12-13T13:21:58Z</dcterms:created>
  <dcterms:modified xsi:type="dcterms:W3CDTF">2017-07-03T15:59:45Z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