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57" r:id="rId3"/>
    <p:sldId id="258" r:id="rId4"/>
    <p:sldId id="264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6763" autoAdjust="0"/>
  </p:normalViewPr>
  <p:slideViewPr>
    <p:cSldViewPr>
      <p:cViewPr varScale="1">
        <p:scale>
          <a:sx n="77" d="100"/>
          <a:sy n="77" d="100"/>
        </p:scale>
        <p:origin x="164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71532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acting styles and how they communicate their ideas to an audience.</a:t>
            </a:r>
          </a:p>
        </p:txBody>
      </p:sp>
    </p:spTree>
    <p:extLst>
      <p:ext uri="{BB962C8B-B14F-4D97-AF65-F5344CB8AC3E}">
        <p14:creationId xmlns:p14="http://schemas.microsoft.com/office/powerpoint/2010/main" val="214013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acting styles and how they communicate their ideas to an audience.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816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acting styles and how they communicate their ideas to an audience.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the link does not work, search for videos using ‘screen and stage acting differences’.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7693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3, Lesson 3 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56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3, Lesson 3 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www.youtube.com/watch?v=QRnw9f5rbN4" TargetMode="External"/><Relationship Id="rId4" Type="http://schemas.openxmlformats.org/officeDocument/2006/relationships/hyperlink" Target="https://www.youtube.com/watch?v=h2XV6tVlcD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Acting for the screen, acting for the stage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Lesson starter: how would you approach these two acting styles?</a:t>
            </a:r>
          </a:p>
          <a:p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online resources, comment on how the following acting techniques would be used for a) screen and b) stage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486293"/>
              </p:ext>
            </p:extLst>
          </p:nvPr>
        </p:nvGraphicFramePr>
        <p:xfrm>
          <a:off x="755576" y="3645024"/>
          <a:ext cx="7674258" cy="140055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371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37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Facial</a:t>
                      </a:r>
                      <a:r>
                        <a:rPr lang="en-US" sz="23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expression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Gestures</a:t>
                      </a:r>
                      <a:r>
                        <a:rPr lang="en-US" sz="23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(body)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Voice</a:t>
                      </a:r>
                      <a:r>
                        <a:rPr lang="en-US" sz="23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control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Preparation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Improvisation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Script</a:t>
                      </a:r>
                      <a:r>
                        <a:rPr lang="en-US" sz="23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lines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/>
              <a:t>How do practitioners manage both screen and stage?</a:t>
            </a:r>
          </a:p>
          <a:p>
            <a:pPr>
              <a:buFont typeface="Wingdings" charset="2"/>
              <a:buChar char="§"/>
            </a:pPr>
            <a:r>
              <a:rPr lang="en-GB" dirty="0"/>
              <a:t>Watch National Theatre performance review Benedict Cumberbatch</a:t>
            </a:r>
            <a:r>
              <a:rPr lang="en-US" dirty="0"/>
              <a:t>:</a:t>
            </a:r>
          </a:p>
          <a:p>
            <a:pPr marL="0" indent="354013">
              <a:buNone/>
            </a:pPr>
            <a:r>
              <a:rPr lang="en-US" dirty="0">
                <a:hlinkClick r:id="rId4"/>
              </a:rPr>
              <a:t>https://www.youtube.com/watch?v=h2XV6tVlcDo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Optional acting portraits:</a:t>
            </a:r>
          </a:p>
          <a:p>
            <a:pPr marL="0" indent="354013">
              <a:buNone/>
            </a:pPr>
            <a:r>
              <a:rPr lang="en-US" dirty="0">
                <a:hlinkClick r:id="rId5"/>
              </a:rPr>
              <a:t>https://www.youtube.com/watch?v=QRnw9f5rbN4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  <a:p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30004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221</Words>
  <Application>Microsoft Office PowerPoint</Application>
  <PresentationFormat>On-screen Show (4:3)</PresentationFormat>
  <Paragraphs>25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Acting for the screen, acting for the stage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156</cp:revision>
  <dcterms:created xsi:type="dcterms:W3CDTF">2010-12-13T13:21:58Z</dcterms:created>
  <dcterms:modified xsi:type="dcterms:W3CDTF">2017-06-28T10:47:37Z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