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6"/>
  </p:notesMasterIdLst>
  <p:sldIdLst>
    <p:sldId id="257" r:id="rId3"/>
    <p:sldId id="258" r:id="rId4"/>
    <p:sldId id="264" r:id="rId5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die Rose" initials="JR" lastIdx="1" clrIdx="0">
    <p:extLst>
      <p:ext uri="{19B8F6BF-5375-455C-9EA6-DF929625EA0E}">
        <p15:presenceInfo xmlns:p15="http://schemas.microsoft.com/office/powerpoint/2012/main" userId="Jodie Ros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7338" autoAdjust="0"/>
  </p:normalViewPr>
  <p:slideViewPr>
    <p:cSldViewPr>
      <p:cViewPr varScale="1">
        <p:scale>
          <a:sx n="78" d="100"/>
          <a:sy n="78" d="100"/>
        </p:scale>
        <p:origin x="1622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306296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8CB0EAB-151D-4E6C-A860-A2EFF5E5ECDC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Class discussion from key learning points from the specification. Teachers will have to prepare a wide variety of suitable examples to facilitate learning and exploration.</a:t>
            </a:r>
          </a:p>
        </p:txBody>
      </p:sp>
    </p:spTree>
    <p:extLst>
      <p:ext uri="{BB962C8B-B14F-4D97-AF65-F5344CB8AC3E}">
        <p14:creationId xmlns:p14="http://schemas.microsoft.com/office/powerpoint/2010/main" val="2230858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 from key learning points from the specification. Teachers will have to prepare a wide variety of suitable examples to facilitate learning and exploration.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8167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</a:t>
            </a:r>
            <a:r>
              <a:rPr lang="en-US" baseline="0" dirty="0"/>
              <a:t> discussion and teacher-led examples for specific </a:t>
            </a:r>
            <a:r>
              <a:rPr lang="en-US" baseline="0"/>
              <a:t>terminology.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7693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3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88915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	            Learning aim A1, PowerPoint 4, Lesson 4 </a:t>
            </a: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2" y="723900"/>
            <a:ext cx="88560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	            Learning aim A1, PowerPoint 4, Lesson 4 </a:t>
            </a:r>
          </a:p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1RRc4tq2kp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CfPz1c07IsQ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r3TEbOR9SyQ" TargetMode="External"/><Relationship Id="rId3" Type="http://schemas.openxmlformats.org/officeDocument/2006/relationships/audio" Target="../media/audio1.wav"/><Relationship Id="rId7" Type="http://schemas.openxmlformats.org/officeDocument/2006/relationships/hyperlink" Target="https://www.youtube.com/watch?v=xYZHb2xo0OI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youtube.com/watch?v=ANm4sqQUsG0" TargetMode="External"/><Relationship Id="rId5" Type="http://schemas.openxmlformats.org/officeDocument/2006/relationships/hyperlink" Target="https://www.youtube.com/watch?v=DqcC-a5I46s" TargetMode="External"/><Relationship Id="rId4" Type="http://schemas.openxmlformats.org/officeDocument/2006/relationships/hyperlink" Target="https://www.youtube.com/watch?v=sTX5RbScfbM" TargetMode="External"/><Relationship Id="rId9" Type="http://schemas.openxmlformats.org/officeDocument/2006/relationships/hyperlink" Target="https://www.youtube.com/watch?v=DQ9-wNAfTSY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youtube.com/watch?v=z9ofwr4y7H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ctrTitle"/>
          </p:nvPr>
        </p:nvSpPr>
        <p:spPr>
          <a:xfrm>
            <a:off x="685800" y="1268761"/>
            <a:ext cx="7772400" cy="1440159"/>
          </a:xfrm>
        </p:spPr>
        <p:txBody>
          <a:bodyPr/>
          <a:lstStyle/>
          <a:p>
            <a:r>
              <a:rPr lang="en-US" dirty="0"/>
              <a:t>Classical and method acting styles</a:t>
            </a:r>
            <a:endParaRPr lang="en-GB" altLang="en-US" dirty="0"/>
          </a:p>
        </p:txBody>
      </p:sp>
      <p:sp>
        <p:nvSpPr>
          <p:cNvPr id="28675" name="Subtitle 2"/>
          <p:cNvSpPr>
            <a:spLocks noGrp="1"/>
          </p:cNvSpPr>
          <p:nvPr>
            <p:ph type="subTitle" idx="1"/>
          </p:nvPr>
        </p:nvSpPr>
        <p:spPr>
          <a:xfrm>
            <a:off x="395536" y="2780928"/>
            <a:ext cx="8062664" cy="2857872"/>
          </a:xfrm>
        </p:spPr>
        <p:txBody>
          <a:bodyPr/>
          <a:lstStyle/>
          <a:p>
            <a:pPr algn="l"/>
            <a:r>
              <a:rPr lang="en-US" sz="2800" dirty="0"/>
              <a:t>Class discussion: What is the difference between these two acting styles?</a:t>
            </a: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dirty="0"/>
              <a:t>Movement and character: </a:t>
            </a:r>
          </a:p>
          <a:p>
            <a:pPr indent="354013" algn="l"/>
            <a:r>
              <a:rPr lang="en-US" dirty="0">
                <a:hlinkClick r:id="rId3"/>
              </a:rPr>
              <a:t>https://www.youtube.com/watch?v=1RRc4tq2kpE</a:t>
            </a: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dirty="0"/>
              <a:t>Method acting:</a:t>
            </a:r>
          </a:p>
          <a:p>
            <a:pPr indent="354013" algn="l"/>
            <a:r>
              <a:rPr lang="en-US" dirty="0">
                <a:hlinkClick r:id="rId4"/>
              </a:rPr>
              <a:t>https://www.youtube.com/watch?v=CfPz1c07IsQ</a:t>
            </a:r>
            <a:endParaRPr lang="en-US" dirty="0"/>
          </a:p>
          <a:p>
            <a:pPr algn="l"/>
            <a:endParaRPr lang="en-US" alt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68313" y="1124744"/>
            <a:ext cx="8207375" cy="4949692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Using online resources, establish if these film clips are method or classical technique:</a:t>
            </a:r>
          </a:p>
          <a:p>
            <a:endParaRPr lang="en-US" dirty="0"/>
          </a:p>
          <a:p>
            <a:r>
              <a:rPr lang="en-GB" sz="2000" i="1" dirty="0"/>
              <a:t>Of Mice and Men </a:t>
            </a:r>
            <a:r>
              <a:rPr lang="en-GB" sz="2000" u="sng" dirty="0">
                <a:hlinkClick r:id="rId4"/>
              </a:rPr>
              <a:t>https://www.youtube.com/watch?v=sTX5RbScfbM</a:t>
            </a:r>
            <a:endParaRPr lang="en-GB" sz="2000" u="sng" dirty="0"/>
          </a:p>
          <a:p>
            <a:r>
              <a:rPr lang="en-GB" sz="2000" i="1" dirty="0"/>
              <a:t>The Dark Knight </a:t>
            </a:r>
            <a:r>
              <a:rPr lang="en-GB" sz="2000" u="sng" dirty="0">
                <a:hlinkClick r:id="rId5"/>
              </a:rPr>
              <a:t>https://www.youtube.com/watch?v=DqcC-a5I46s</a:t>
            </a:r>
            <a:endParaRPr lang="en-GB" sz="2000" dirty="0"/>
          </a:p>
          <a:p>
            <a:r>
              <a:rPr lang="en-GB" sz="2000" i="1" dirty="0"/>
              <a:t>The Reader </a:t>
            </a:r>
            <a:r>
              <a:rPr lang="en-GB" sz="2000" dirty="0">
                <a:hlinkClick r:id="rId6"/>
              </a:rPr>
              <a:t>https://www.youtube.com/watch?v=ANm4sqQUsG0</a:t>
            </a:r>
            <a:endParaRPr lang="en-GB" sz="2000" dirty="0"/>
          </a:p>
          <a:p>
            <a:r>
              <a:rPr lang="en-GB" sz="2000" i="1" dirty="0"/>
              <a:t>Hamlet</a:t>
            </a:r>
            <a:r>
              <a:rPr lang="en-GB" sz="2000" dirty="0"/>
              <a:t> </a:t>
            </a:r>
            <a:r>
              <a:rPr lang="en-GB" sz="2000" u="sng" dirty="0">
                <a:hlinkClick r:id="rId7"/>
              </a:rPr>
              <a:t>https://www.youtube.com/watch?v=xYZHb2xo0OI</a:t>
            </a:r>
            <a:endParaRPr lang="en-GB" sz="2000" u="sng" dirty="0"/>
          </a:p>
          <a:p>
            <a:r>
              <a:rPr lang="en-GB" sz="2000" i="1" dirty="0"/>
              <a:t>The Importance of Being Earnest </a:t>
            </a:r>
            <a:r>
              <a:rPr lang="en-GB" sz="2000" u="sng" dirty="0">
                <a:hlinkClick r:id="rId8"/>
              </a:rPr>
              <a:t>https://www.youtube.com/watch?v=r3TEbOR9SyQ</a:t>
            </a:r>
            <a:endParaRPr lang="en-GB" sz="2000" u="sng" dirty="0"/>
          </a:p>
          <a:p>
            <a:pPr lvl="0"/>
            <a:r>
              <a:rPr lang="en-GB" sz="2000" i="1" dirty="0"/>
              <a:t>The Godfather </a:t>
            </a:r>
            <a:r>
              <a:rPr lang="en-GB" sz="2000" u="sng" dirty="0">
                <a:hlinkClick r:id="rId9"/>
              </a:rPr>
              <a:t>https://www.youtube.com/watch?v=DQ9-wNAfTSY</a:t>
            </a:r>
            <a:endParaRPr lang="en-GB" sz="20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altLang="en-US" dirty="0"/>
          </a:p>
          <a:p>
            <a:endParaRPr lang="en-GB" alt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charset="2"/>
              <a:buChar char="§"/>
            </a:pPr>
            <a:r>
              <a:rPr lang="en-US" dirty="0"/>
              <a:t>Method acting coffee cup exercise</a:t>
            </a:r>
          </a:p>
          <a:p>
            <a:pPr marL="0" indent="354013">
              <a:buNone/>
            </a:pPr>
            <a:r>
              <a:rPr lang="en-US" dirty="0">
                <a:hlinkClick r:id="rId4"/>
              </a:rPr>
              <a:t>https://www.youtube.com/watch?v=z9ofwr4y7H4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altLang="en-US" dirty="0"/>
          </a:p>
          <a:p>
            <a:endParaRPr lang="en-GB" alt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030004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1067</TotalTime>
  <Words>181</Words>
  <Application>Microsoft Office PowerPoint</Application>
  <PresentationFormat>On-screen Show (4:3)</PresentationFormat>
  <Paragraphs>28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Verdana</vt:lpstr>
      <vt:lpstr>Wingdings</vt:lpstr>
      <vt:lpstr>1_TitleSlide</vt:lpstr>
      <vt:lpstr>2_Default Design</vt:lpstr>
      <vt:lpstr>Classical and method acting styles</vt:lpstr>
      <vt:lpstr>PowerPoint Presentation</vt:lpstr>
      <vt:lpstr>PowerPoint Presentation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155</cp:revision>
  <dcterms:created xsi:type="dcterms:W3CDTF">2010-12-13T13:21:58Z</dcterms:created>
  <dcterms:modified xsi:type="dcterms:W3CDTF">2017-06-27T15:01:48Z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