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2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633" autoAdjust="0"/>
  </p:normalViewPr>
  <p:slideViewPr>
    <p:cSldViewPr>
      <p:cViewPr varScale="1">
        <p:scale>
          <a:sx n="83" d="100"/>
          <a:sy n="83" d="100"/>
        </p:scale>
        <p:origin x="147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is freedom of choice in the first part of the task set.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1055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25,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31–32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rehearse and perform a given script. This could be an extract of work explored in learning aim A. Learn the piece with your teacher.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 discussion: Identify ways in which the scene could be performed. Think about staging and presentation variety.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Rehearse and perform the scene. Try delivering the performance in a variety of ways. Record the performance.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the scene and watch back the video footage for evaluative discussion: did the acting techniques communicate the ideas?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Acting workshop </a:t>
            </a:r>
            <a:r>
              <a:rPr lang="en-US" dirty="0" smtClean="0"/>
              <a:t>5 </a:t>
            </a:r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153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</TotalTime>
  <Words>124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Acting workshop 5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218</cp:revision>
  <dcterms:created xsi:type="dcterms:W3CDTF">2017-06-19T11:23:04Z</dcterms:created>
  <dcterms:modified xsi:type="dcterms:W3CDTF">2017-06-28T10:24:24Z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