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5"/>
  </p:notesMasterIdLst>
  <p:sldIdLst>
    <p:sldId id="280" r:id="rId3"/>
    <p:sldId id="281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171" autoAdjust="0"/>
  </p:normalViewPr>
  <p:slideViewPr>
    <p:cSldViewPr>
      <p:cViewPr varScale="1">
        <p:scale>
          <a:sx n="101" d="100"/>
          <a:sy n="101" d="100"/>
        </p:scale>
        <p:origin x="187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</a:t>
            </a:r>
            <a:r>
              <a:rPr lang="en-US" dirty="0"/>
              <a:t>starter and class discussion focusing on empathy putting students in the mind</a:t>
            </a:r>
            <a:r>
              <a:rPr lang="en-US" baseline="0" dirty="0"/>
              <a:t> of the performing artist </a:t>
            </a:r>
            <a:r>
              <a:rPr lang="en-US" baseline="0" dirty="0" smtClean="0"/>
              <a:t>practitioner.</a:t>
            </a:r>
            <a:endParaRPr lang="en-US" baseline="0" dirty="0"/>
          </a:p>
          <a:p>
            <a:r>
              <a:rPr lang="en-US" dirty="0"/>
              <a:t>If the link does not work, search for videos using ‘will young what it means to be performer</a:t>
            </a:r>
            <a:r>
              <a:rPr lang="en-US" dirty="0" smtClean="0"/>
              <a:t>’.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1348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Prepare </a:t>
            </a:r>
            <a:r>
              <a:rPr lang="en-US" dirty="0"/>
              <a:t>copies of Activity sheet 5.</a:t>
            </a:r>
          </a:p>
          <a:p>
            <a:r>
              <a:rPr lang="en-US" dirty="0"/>
              <a:t>Additional activity: this lesson focuses on the</a:t>
            </a:r>
            <a:r>
              <a:rPr lang="en-US" baseline="0" dirty="0"/>
              <a:t> depth of performing arts roles from performance through to </a:t>
            </a:r>
            <a:r>
              <a:rPr lang="en-US" baseline="0" dirty="0" err="1"/>
              <a:t>organisation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980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11,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12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cIR3kKdjpw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Lesson starter: what is it like to be a performer? </a:t>
            </a:r>
          </a:p>
          <a:p>
            <a:pPr>
              <a:buFont typeface="Wingdings" charset="2"/>
              <a:buChar char="§"/>
            </a:pPr>
            <a:r>
              <a:rPr lang="en-US" dirty="0"/>
              <a:t>Paired activity: identify the roles, responsibilities and skills of a performer on a mind map.</a:t>
            </a:r>
          </a:p>
          <a:p>
            <a:pPr>
              <a:buFont typeface="Wingdings" charset="2"/>
              <a:buChar char="§"/>
            </a:pPr>
            <a:r>
              <a:rPr lang="en-US" dirty="0"/>
              <a:t>Watch Will Young interview: </a:t>
            </a:r>
            <a:r>
              <a:rPr lang="en-US" dirty="0" err="1">
                <a:hlinkClick r:id="rId3"/>
              </a:rPr>
              <a:t>www.youtube.com</a:t>
            </a:r>
            <a:r>
              <a:rPr lang="en-US" dirty="0">
                <a:hlinkClick r:id="rId3"/>
              </a:rPr>
              <a:t>/</a:t>
            </a:r>
            <a:r>
              <a:rPr lang="en-US" dirty="0" err="1">
                <a:hlinkClick r:id="rId3"/>
              </a:rPr>
              <a:t>watch?v</a:t>
            </a:r>
            <a:r>
              <a:rPr lang="en-US" dirty="0">
                <a:hlinkClick r:id="rId3"/>
              </a:rPr>
              <a:t>=</a:t>
            </a:r>
            <a:r>
              <a:rPr lang="en-US" dirty="0" err="1">
                <a:hlinkClick r:id="rId3"/>
              </a:rPr>
              <a:t>1cIR3kKdjpw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Look at three performance roles: actor, dancer and singer.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 performer’s </a:t>
            </a:r>
            <a:r>
              <a:rPr lang="en-US" dirty="0"/>
              <a:t>life for me</a:t>
            </a:r>
          </a:p>
        </p:txBody>
      </p:sp>
    </p:spTree>
    <p:extLst>
      <p:ext uri="{BB962C8B-B14F-4D97-AF65-F5344CB8AC3E}">
        <p14:creationId xmlns:p14="http://schemas.microsoft.com/office/powerpoint/2010/main" val="16100717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What is it like to be a performer? What skills are needed?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Observe skills common to all three roles.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Homework: write 10 questions on job roles you could </a:t>
            </a:r>
            <a:r>
              <a:rPr lang="en-US"/>
              <a:t>ask to a </a:t>
            </a:r>
            <a:r>
              <a:rPr lang="en-US" dirty="0"/>
              <a:t>professional performer.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5591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174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2_Default Design</vt:lpstr>
      <vt:lpstr>A performer’s life for me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204</cp:revision>
  <dcterms:created xsi:type="dcterms:W3CDTF">2010-12-13T13:21:58Z</dcterms:created>
  <dcterms:modified xsi:type="dcterms:W3CDTF">2017-06-28T12:30:41Z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