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sldIdLst>
    <p:sldId id="290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8457" autoAdjust="0"/>
  </p:normalViewPr>
  <p:slideViewPr>
    <p:cSldViewPr>
      <p:cViewPr varScale="1">
        <p:scale>
          <a:sx n="69" d="100"/>
          <a:sy n="69" d="100"/>
        </p:scale>
        <p:origin x="123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Prepare </a:t>
            </a:r>
            <a:r>
              <a:rPr lang="en-US" dirty="0"/>
              <a:t>C1</a:t>
            </a:r>
            <a:r>
              <a:rPr lang="en-US" baseline="0" dirty="0"/>
              <a:t> A</a:t>
            </a:r>
            <a:r>
              <a:rPr lang="en-US" dirty="0"/>
              <a:t>ctivity sheet 14.</a:t>
            </a:r>
          </a:p>
          <a:p>
            <a:r>
              <a:rPr lang="en-US" dirty="0"/>
              <a:t>Lesson stimulus for mini assignment:</a:t>
            </a:r>
            <a:r>
              <a:rPr lang="en-US" baseline="0" dirty="0"/>
              <a:t> </a:t>
            </a:r>
            <a:r>
              <a:rPr lang="en-US" i="1" baseline="0" dirty="0"/>
              <a:t>West Side Story </a:t>
            </a:r>
            <a:r>
              <a:rPr lang="en-US" baseline="0" dirty="0"/>
              <a:t>– drug store scene. Encourage students to think very carefully about gestures and NVC.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692258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sp>
        <p:nvSpPr>
          <p:cNvPr id="11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aims B1 &amp; B2,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23, </a:t>
            </a:r>
            <a:r>
              <a:rPr lang="en-GB" altLang="en-US" sz="1100" b="1" dirty="0">
                <a:solidFill>
                  <a:schemeClr val="tx1"/>
                </a:solidFill>
              </a:rPr>
              <a:t>Lesson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29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sp>
        <p:nvSpPr>
          <p:cNvPr id="2" name="Rectangle 2"/>
          <p:cNvSpPr>
            <a:spLocks noChangeArrowheads="1"/>
          </p:cNvSpPr>
          <p:nvPr userDrawn="1"/>
        </p:nvSpPr>
        <p:spPr bwMode="gray">
          <a:xfrm>
            <a:off x="0" y="6381750"/>
            <a:ext cx="9144000" cy="476250"/>
          </a:xfrm>
          <a:prstGeom prst="rect">
            <a:avLst/>
          </a:prstGeom>
          <a:solidFill>
            <a:srgbClr val="007E72"/>
          </a:solidFill>
          <a:ln>
            <a:noFill/>
          </a:ln>
          <a:extLst/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+mj-lt"/>
                <a:cs typeface="Arial" charset="0"/>
              </a:defRPr>
            </a:lvl1pPr>
          </a:lstStyle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noFill/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 anchorCtr="0">
            <a:normAutofit fontScale="92500" lnSpcReduction="10000"/>
            <a:scene3d>
              <a:camera prst="orthographicFront"/>
              <a:lightRig rig="threePt" dir="t"/>
            </a:scene3d>
          </a:bodyPr>
          <a:lstStyle/>
          <a:p>
            <a:pPr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Identify and demonstrate acting with expression, gestures and exploring personality.</a:t>
            </a:r>
          </a:p>
          <a:p>
            <a:pPr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Class discussion: </a:t>
            </a:r>
            <a:r>
              <a:rPr lang="en-US" i="1" dirty="0">
                <a:solidFill>
                  <a:schemeClr val="tx1"/>
                </a:solidFill>
              </a:rPr>
              <a:t>West Side Story ‘</a:t>
            </a:r>
            <a:r>
              <a:rPr lang="en-US" dirty="0">
                <a:solidFill>
                  <a:schemeClr val="tx1"/>
                </a:solidFill>
              </a:rPr>
              <a:t>The Drug Store’: explore emotional tension, hate and ‘pumped up’ energy</a:t>
            </a:r>
          </a:p>
          <a:p>
            <a:pPr lvl="0"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Group activity: C1 Activity sheet 14: perform the short script from the ‘We Challenge You to a Rumble’ scene. Try delivering the performance in a variety of ways: moving, seated, standing, using social media. Record performances.</a:t>
            </a:r>
          </a:p>
          <a:p>
            <a:pPr lvl="0"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Perform the sequence and watch back the video footage for evaluative discussion: did the movement communicate the idea?</a:t>
            </a:r>
          </a:p>
          <a:p>
            <a:pPr>
              <a:buFont typeface="Wingdings" charset="2"/>
              <a:buChar char="§"/>
            </a:pPr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Acting workshop </a:t>
            </a:r>
            <a:r>
              <a:rPr lang="en-US" dirty="0" smtClean="0"/>
              <a:t>4 </a:t>
            </a:r>
            <a:endParaRPr lang="en-US" dirty="0"/>
          </a:p>
        </p:txBody>
      </p:sp>
      <p:sp>
        <p:nvSpPr>
          <p:cNvPr id="4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472538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</TotalTime>
  <Words>149</Words>
  <Application>Microsoft Office PowerPoint</Application>
  <PresentationFormat>On-screen Show (4:3)</PresentationFormat>
  <Paragraphs>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Acting workshop 4 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Haremi_0235</cp:lastModifiedBy>
  <cp:revision>215</cp:revision>
  <dcterms:created xsi:type="dcterms:W3CDTF">2010-12-13T13:21:58Z</dcterms:created>
  <dcterms:modified xsi:type="dcterms:W3CDTF">2017-07-04T08:46:36Z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