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2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718" autoAdjust="0"/>
  </p:normalViewPr>
  <p:slideViewPr>
    <p:cSldViewPr>
      <p:cViewPr varScale="1">
        <p:scale>
          <a:sx n="99" d="100"/>
          <a:sy n="99" d="100"/>
        </p:scale>
        <p:origin x="190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Teachers </a:t>
            </a:r>
            <a:r>
              <a:rPr lang="en-US" dirty="0"/>
              <a:t>have the choice</a:t>
            </a:r>
            <a:r>
              <a:rPr lang="en-US" baseline="0" dirty="0"/>
              <a:t> to prepare a suitable piece of repertoire for students to work with. This assessment is based on a presentation, having </a:t>
            </a:r>
            <a:r>
              <a:rPr lang="en-US" baseline="0" dirty="0" err="1"/>
              <a:t>analysed</a:t>
            </a:r>
            <a:r>
              <a:rPr lang="en-US" baseline="0" dirty="0"/>
              <a:t> and reviewed a clip.</a:t>
            </a:r>
            <a:endParaRPr lang="en-US" dirty="0"/>
          </a:p>
          <a:p>
            <a:r>
              <a:rPr lang="en-US" dirty="0"/>
              <a:t>Use lesson time to support students in achieving the assessment criteria for the task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3392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A1 &amp;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15,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18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Set two targets.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Critically review clip elements presented by teacher.</a:t>
            </a:r>
          </a:p>
          <a:p>
            <a:pPr>
              <a:buFont typeface="Wingdings" charset="2"/>
              <a:buChar char="§"/>
            </a:pPr>
            <a:r>
              <a:rPr lang="en-US" dirty="0"/>
              <a:t>Focus on roles and responsibilities.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Present analysis to class.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Review your targets.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discussion, feedback thoughts, record notes in logbook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8864" y="1195200"/>
            <a:ext cx="8229600" cy="864000"/>
          </a:xfrm>
        </p:spPr>
        <p:txBody>
          <a:bodyPr>
            <a:normAutofit fontScale="90000"/>
          </a:bodyPr>
          <a:lstStyle/>
          <a:p>
            <a:r>
              <a:rPr lang="en-US" dirty="0"/>
              <a:t>Learning aim A </a:t>
            </a:r>
            <a:br>
              <a:rPr lang="en-US" dirty="0"/>
            </a:br>
            <a:r>
              <a:rPr lang="en-US" dirty="0"/>
              <a:t>summative assessment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8752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103</Words>
  <Application>Microsoft Office PowerPoint</Application>
  <PresentationFormat>On-screen Show (4:3)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Learning aim A  summative assessment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201</cp:revision>
  <dcterms:created xsi:type="dcterms:W3CDTF">2010-12-13T13:21:58Z</dcterms:created>
  <dcterms:modified xsi:type="dcterms:W3CDTF">2017-06-28T12:35:05Z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