
<file path=[Content_Types].xml><?xml version="1.0" encoding="utf-8"?>
<Types xmlns="http://schemas.openxmlformats.org/package/2006/content-types">
  <Default Extension="bin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87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die Rose" initials="JR" lastIdx="1" clrIdx="0">
    <p:extLst>
      <p:ext uri="{19B8F6BF-5375-455C-9EA6-DF929625EA0E}">
        <p15:presenceInfo xmlns:p15="http://schemas.microsoft.com/office/powerpoint/2012/main" userId="Jodie Ros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2196" autoAdjust="0"/>
  </p:normalViewPr>
  <p:slideViewPr>
    <p:cSldViewPr>
      <p:cViewPr varScale="1">
        <p:scale>
          <a:sx n="61" d="100"/>
          <a:sy n="61" d="100"/>
        </p:scale>
        <p:origin x="1123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/>
              <a:t>Prepare</a:t>
            </a:r>
            <a:r>
              <a:rPr lang="en-US" baseline="0"/>
              <a:t> </a:t>
            </a:r>
            <a:r>
              <a:rPr lang="en-US" baseline="0" dirty="0"/>
              <a:t>C1 Activity sheets 12 and 13.</a:t>
            </a:r>
            <a:endParaRPr lang="en-US" dirty="0"/>
          </a:p>
          <a:p>
            <a:r>
              <a:rPr lang="en-US" dirty="0"/>
              <a:t>Lesson starter: practical workshop activity.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7369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B1 &amp; B2,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20, </a:t>
            </a:r>
            <a:r>
              <a:rPr lang="en-GB" altLang="en-US" sz="1100" b="1" dirty="0">
                <a:solidFill>
                  <a:schemeClr val="tx1"/>
                </a:solidFill>
              </a:rPr>
              <a:t>Lessons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23-24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GB" dirty="0">
                <a:solidFill>
                  <a:schemeClr val="tx1"/>
                </a:solidFill>
              </a:rPr>
              <a:t>You will work on an extract of theatre to perform. 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Group activity: learn the script extract and develop the scene in groups. Record the work.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You will perform </a:t>
            </a:r>
            <a:r>
              <a:rPr lang="en-US">
                <a:solidFill>
                  <a:schemeClr val="tx1"/>
                </a:solidFill>
              </a:rPr>
              <a:t>the scene </a:t>
            </a:r>
            <a:r>
              <a:rPr lang="en-US" dirty="0">
                <a:solidFill>
                  <a:schemeClr val="tx1"/>
                </a:solidFill>
              </a:rPr>
              <a:t>and watch back the video footage for evaluative discussion.</a:t>
            </a:r>
          </a:p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 Acting workshop 1</a:t>
            </a:r>
          </a:p>
        </p:txBody>
      </p:sp>
      <p:sp>
        <p:nvSpPr>
          <p:cNvPr id="5" name="Footer Placeholder 1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8169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</TotalTime>
  <Words>77</Words>
  <Application>Microsoft Office PowerPoint</Application>
  <PresentationFormat>On-screen Show (4:3)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 Acting workshop 1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210</cp:revision>
  <dcterms:created xsi:type="dcterms:W3CDTF">2017-06-16T09:51:26Z</dcterms:created>
  <dcterms:modified xsi:type="dcterms:W3CDTF">2017-06-30T16:03:36Z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