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0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957" autoAdjust="0"/>
  </p:normalViewPr>
  <p:slideViewPr>
    <p:cSldViewPr>
      <p:cViewPr varScale="1">
        <p:scale>
          <a:sx n="65" d="100"/>
          <a:sy n="65" d="100"/>
        </p:scale>
        <p:origin x="100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An </a:t>
            </a:r>
            <a:r>
              <a:rPr lang="en-US" dirty="0"/>
              <a:t>introduction to get students thinking.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3568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13,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14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8285" y="1268760"/>
            <a:ext cx="8229600" cy="864000"/>
          </a:xfrm>
        </p:spPr>
        <p:txBody>
          <a:bodyPr>
            <a:noAutofit/>
          </a:bodyPr>
          <a:lstStyle/>
          <a:p>
            <a:r>
              <a:rPr lang="en-US" sz="4000" dirty="0"/>
              <a:t>Have you got what it takes to </a:t>
            </a:r>
            <a:r>
              <a:rPr lang="en-US" sz="4000"/>
              <a:t>be an </a:t>
            </a:r>
            <a:r>
              <a:rPr lang="en-US" sz="4000" dirty="0"/>
              <a:t>actor?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3995091"/>
          </a:xfrm>
        </p:spPr>
        <p:txBody>
          <a:bodyPr>
            <a:normAutofit/>
          </a:bodyPr>
          <a:lstStyle/>
          <a:p>
            <a:r>
              <a:rPr lang="en-GB" dirty="0"/>
              <a:t>Could you be an actor in a theatre?</a:t>
            </a:r>
          </a:p>
          <a:p>
            <a:r>
              <a:rPr lang="en-GB" dirty="0"/>
              <a:t>Do you need more than just a good voice and expression?</a:t>
            </a:r>
          </a:p>
          <a:p>
            <a:r>
              <a:rPr lang="en-GB" dirty="0"/>
              <a:t>What about:</a:t>
            </a:r>
          </a:p>
          <a:p>
            <a:pPr lvl="1"/>
            <a:r>
              <a:rPr lang="en-GB" dirty="0"/>
              <a:t>movement and actions to accompany the script?</a:t>
            </a:r>
          </a:p>
          <a:p>
            <a:pPr lvl="1"/>
            <a:r>
              <a:rPr lang="en-GB" dirty="0"/>
              <a:t>concentration to focus on your role on a busy stage?</a:t>
            </a:r>
          </a:p>
          <a:p>
            <a:pPr lvl="1"/>
            <a:r>
              <a:rPr lang="en-GB" dirty="0"/>
              <a:t>awareness of others and the interaction of their and your roles?</a:t>
            </a:r>
          </a:p>
          <a:p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08867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87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Have you got what it takes to be an actor?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204</cp:revision>
  <dcterms:created xsi:type="dcterms:W3CDTF">2017-06-19T11:15:50Z</dcterms:created>
  <dcterms:modified xsi:type="dcterms:W3CDTF">2017-07-03T11:16:30Z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