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4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371" autoAdjust="0"/>
  </p:normalViewPr>
  <p:slideViewPr>
    <p:cSldViewPr>
      <p:cViewPr varScale="1">
        <p:scale>
          <a:sx n="60" d="100"/>
          <a:sy n="60" d="100"/>
        </p:scale>
        <p:origin x="16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Introduction </a:t>
            </a:r>
            <a:r>
              <a:rPr lang="en-US" dirty="0"/>
              <a:t>to n</a:t>
            </a:r>
            <a:r>
              <a:rPr lang="en-US" sz="1200" dirty="0"/>
              <a:t>aturalistic acting.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If link does</a:t>
            </a:r>
            <a:r>
              <a:rPr lang="en-US" sz="1200" baseline="0" dirty="0"/>
              <a:t> not work, then search </a:t>
            </a:r>
            <a:r>
              <a:rPr lang="en-US" dirty="0"/>
              <a:t>‘</a:t>
            </a:r>
            <a:r>
              <a:rPr lang="en-US" dirty="0" err="1"/>
              <a:t>bbc</a:t>
            </a:r>
            <a:r>
              <a:rPr lang="en-US" dirty="0"/>
              <a:t> bitesize naturalism’.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505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17,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20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education/guides/zxn4mp3/revisio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Class discussion: introduce concept of naturalistic acting techniques.</a:t>
            </a:r>
          </a:p>
          <a:p>
            <a:pPr>
              <a:buFont typeface="Wingdings" charset="2"/>
              <a:buChar char="§"/>
            </a:pPr>
            <a:r>
              <a:rPr lang="en-US" dirty="0"/>
              <a:t>Paired activity: research the background of the techniques and style, using link below: </a:t>
            </a:r>
            <a:r>
              <a:rPr lang="en-US" dirty="0">
                <a:hlinkClick r:id="rId3"/>
              </a:rPr>
              <a:t>www.bbc.co.uk/education/guides/zxn4mp3/revision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Group work: naturalistic acting workshop. Use the extract of text given to you by your teacher to explore sensory memory, emotional memory, focus and concentration.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Naturalistic acting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910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91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Naturalistic acting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201</cp:revision>
  <dcterms:created xsi:type="dcterms:W3CDTF">2010-12-13T13:21:58Z</dcterms:created>
  <dcterms:modified xsi:type="dcterms:W3CDTF">2017-06-28T12:36:35Z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