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7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2196" autoAdjust="0"/>
  </p:normalViewPr>
  <p:slideViewPr>
    <p:cSldViewPr>
      <p:cViewPr varScale="1">
        <p:scale>
          <a:sx n="73" d="100"/>
          <a:sy n="73" d="100"/>
        </p:scale>
        <p:origin x="1766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Prepare</a:t>
            </a:r>
            <a:r>
              <a:rPr lang="en-US" baseline="0" dirty="0" smtClean="0"/>
              <a:t> </a:t>
            </a:r>
            <a:r>
              <a:rPr lang="en-US" baseline="0" dirty="0"/>
              <a:t>C1 </a:t>
            </a:r>
            <a:r>
              <a:rPr lang="en-US" baseline="0"/>
              <a:t>Activity </a:t>
            </a:r>
            <a:r>
              <a:rPr lang="en-US" baseline="0" smtClean="0"/>
              <a:t>sheet 12.</a:t>
            </a:r>
            <a:endParaRPr lang="en-US" dirty="0"/>
          </a:p>
          <a:p>
            <a:r>
              <a:rPr lang="en-US" dirty="0"/>
              <a:t>Lesson starter: practical workshop activity.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7369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20, </a:t>
            </a:r>
            <a:r>
              <a:rPr lang="en-GB" altLang="en-US" sz="1100" b="1" dirty="0">
                <a:solidFill>
                  <a:schemeClr val="tx1"/>
                </a:solidFill>
              </a:rPr>
              <a:t>Lessons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23-24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You will work on an extract of dance to perform. 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learn the dance extract and develop the phase in groups or pairs. Record the work.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You will perform the sequence and watch back the video footage for evaluative discussion.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Jazz </a:t>
            </a:r>
            <a:r>
              <a:rPr lang="en-US" dirty="0"/>
              <a:t>dance workshop 1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8169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1353</TotalTime>
  <Words>77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Jazz dance workshop 1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208</cp:revision>
  <dcterms:created xsi:type="dcterms:W3CDTF">2010-12-13T13:21:58Z</dcterms:created>
  <dcterms:modified xsi:type="dcterms:W3CDTF">2017-07-04T08:59:08Z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