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4135" r:id="rId1"/>
    <p:sldMasterId id="2147484148" r:id="rId2"/>
  </p:sldMasterIdLst>
  <p:notesMasterIdLst>
    <p:notesMasterId r:id="rId4"/>
  </p:notesMasterIdLst>
  <p:sldIdLst>
    <p:sldId id="273" r:id="rId3"/>
  </p:sldIdLst>
  <p:sldSz cx="9144000" cy="6858000" type="screen4x3"/>
  <p:notesSz cx="6858000" cy="91440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E72"/>
    <a:srgbClr val="009F8F"/>
    <a:srgbClr val="D9111B"/>
    <a:srgbClr val="ED1B23"/>
    <a:srgbClr val="005FAF"/>
    <a:srgbClr val="487F2D"/>
    <a:srgbClr val="4F58A6"/>
    <a:srgbClr val="5057A7"/>
    <a:srgbClr val="364395"/>
    <a:srgbClr val="FBF5E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85BE263C-DBD7-4A20-BB59-AAB30ACAA65A}" styleName="Medium Style 3 - 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00" autoAdjust="0"/>
    <p:restoredTop sz="85371" autoAdjust="0"/>
  </p:normalViewPr>
  <p:slideViewPr>
    <p:cSldViewPr>
      <p:cViewPr varScale="1">
        <p:scale>
          <a:sx n="76" d="100"/>
          <a:sy n="76" d="100"/>
        </p:scale>
        <p:origin x="1670" y="5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Relationship Id="rId9" Type="http://schemas.microsoft.com/office/2015/10/relationships/revisionInfo" Target="revisionInfo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2765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B97ACE15-9245-4ADB-B74F-B8DDBF06FDF2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19308130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/>
              <a:t>Lesson </a:t>
            </a:r>
            <a:r>
              <a:rPr lang="en-US" dirty="0"/>
              <a:t>starter introducing</a:t>
            </a:r>
            <a:r>
              <a:rPr lang="en-US" baseline="0" dirty="0"/>
              <a:t> the next subject matter using </a:t>
            </a:r>
            <a:r>
              <a:rPr lang="en-US" i="1" baseline="0" dirty="0"/>
              <a:t>Young Men </a:t>
            </a:r>
            <a:r>
              <a:rPr lang="en-US" baseline="0" dirty="0"/>
              <a:t>material as a learning example to match learning choice, sequence and content. Students will have to watch sections from the show and film. A good strategy is to watch short prepared clips followed by class discussion.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If the link does not work, search for videos using ‘Ballet </a:t>
            </a:r>
            <a:r>
              <a:rPr lang="en-US" dirty="0" err="1"/>
              <a:t>Boyz</a:t>
            </a:r>
            <a:r>
              <a:rPr lang="en-US" dirty="0"/>
              <a:t> Young Men’</a:t>
            </a:r>
            <a:r>
              <a:rPr lang="en-US" baseline="0" dirty="0"/>
              <a:t> or ‘Iván Pérez Young Men’.</a:t>
            </a:r>
            <a:endParaRPr lang="en-US" dirty="0"/>
          </a:p>
          <a:p>
            <a:endParaRPr lang="en-US" baseline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97ACE15-9245-4ADB-B74F-B8DDBF06FDF2}" type="slidenum">
              <a:rPr lang="en-GB" altLang="en-US" smtClean="0"/>
              <a:pPr>
                <a:defRPr/>
              </a:pPr>
              <a:t>1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582328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89386548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68313" y="2196000"/>
            <a:ext cx="8207375" cy="3950444"/>
          </a:xfrm>
          <a:prstGeom prst="rect">
            <a:avLst/>
          </a:prstGeom>
        </p:spPr>
        <p:txBody>
          <a:bodyPr vert="eaVert"/>
          <a:lstStyle>
            <a:lvl1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26946247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195200"/>
            <a:ext cx="2057400" cy="4814540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195200"/>
            <a:ext cx="6019800" cy="4814540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10467654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79425" y="2196000"/>
            <a:ext cx="8207375" cy="4041312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endParaRPr lang="en-GB" noProof="0"/>
          </a:p>
        </p:txBody>
      </p:sp>
    </p:spTree>
    <p:extLst>
      <p:ext uri="{BB962C8B-B14F-4D97-AF65-F5344CB8AC3E}">
        <p14:creationId xmlns:p14="http://schemas.microsoft.com/office/powerpoint/2010/main" val="2674528740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38796571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8313" y="2196000"/>
            <a:ext cx="8207375" cy="3878436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44798133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14133115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68313" y="2196000"/>
            <a:ext cx="4027487" cy="4024100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196000"/>
            <a:ext cx="4027488" cy="4024100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07994078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196000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932601"/>
            <a:ext cx="4040188" cy="3193562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2196000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932601"/>
            <a:ext cx="4041775" cy="3193562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0"/>
          </p:nvPr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76633145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89258563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7520669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8313" y="2196000"/>
            <a:ext cx="8207375" cy="3878436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9716517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3008313" cy="86564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132856"/>
            <a:ext cx="3008313" cy="399330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195200"/>
            <a:ext cx="5111750" cy="4785395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10105175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1196751"/>
            <a:ext cx="5486400" cy="3530823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440362"/>
            <a:ext cx="5486400" cy="73183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898786409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68313" y="2196000"/>
            <a:ext cx="8207375" cy="3950444"/>
          </a:xfrm>
          <a:prstGeom prst="rect">
            <a:avLst/>
          </a:prstGeom>
        </p:spPr>
        <p:txBody>
          <a:bodyPr vert="eaVert"/>
          <a:lstStyle>
            <a:lvl1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39311396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195200"/>
            <a:ext cx="2057400" cy="4814540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195200"/>
            <a:ext cx="6019800" cy="4814540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87390166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79425" y="2196000"/>
            <a:ext cx="8207375" cy="4041312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endParaRPr lang="en-GB" noProof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42099435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494959450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68313" y="2196000"/>
            <a:ext cx="4027487" cy="4024100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196000"/>
            <a:ext cx="4027488" cy="4024100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52765749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5" descr="Always Learni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356350"/>
            <a:ext cx="1762125" cy="493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196000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932601"/>
            <a:ext cx="4040188" cy="3193562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2196000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932601"/>
            <a:ext cx="4041775" cy="3193562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18012646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31742915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82167953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3008313" cy="86564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132856"/>
            <a:ext cx="3008313" cy="399330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195200"/>
            <a:ext cx="5111750" cy="4785395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73387037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1196751"/>
            <a:ext cx="5486400" cy="3530823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440362"/>
            <a:ext cx="5486400" cy="73183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112189541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18" Type="http://schemas.openxmlformats.org/officeDocument/2006/relationships/image" Target="../media/image4.em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3.emf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emf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audio" Target="../media/audio1.wav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17" Type="http://schemas.openxmlformats.org/officeDocument/2006/relationships/image" Target="../media/image4.emf"/><Relationship Id="rId2" Type="http://schemas.openxmlformats.org/officeDocument/2006/relationships/slideLayout" Target="../slideLayouts/slideLayout14.xml"/><Relationship Id="rId16" Type="http://schemas.openxmlformats.org/officeDocument/2006/relationships/image" Target="../media/image2.emf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5" Type="http://schemas.openxmlformats.org/officeDocument/2006/relationships/image" Target="../media/image1.jpg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TEC Tech Awards Performing Arts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1446729"/>
          </a:xfrm>
          <a:prstGeom prst="rect">
            <a:avLst/>
          </a:prstGeom>
        </p:spPr>
      </p:pic>
      <p:sp>
        <p:nvSpPr>
          <p:cNvPr id="1028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1196975"/>
            <a:ext cx="8229600" cy="86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  <a:endParaRPr lang="en-GB" altLang="en-US" dirty="0"/>
          </a:p>
        </p:txBody>
      </p:sp>
      <p:sp>
        <p:nvSpPr>
          <p:cNvPr id="1029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2060575"/>
            <a:ext cx="8229600" cy="361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dirty="0"/>
              <a:t>Use simple bullet points and lines, with no more than two lines per bullet point if possible.</a:t>
            </a:r>
          </a:p>
          <a:p>
            <a:pPr lvl="0"/>
            <a:r>
              <a:rPr lang="en-GB" altLang="en-US" dirty="0"/>
              <a:t>Try to use a maximum of ten words per line. </a:t>
            </a:r>
          </a:p>
          <a:p>
            <a:pPr lvl="0"/>
            <a:r>
              <a:rPr lang="en-GB" altLang="en-US" dirty="0"/>
              <a:t>Set up generic formatting on this master. </a:t>
            </a:r>
          </a:p>
          <a:p>
            <a:pPr lvl="0"/>
            <a:r>
              <a:rPr lang="en-GB" altLang="en-US" dirty="0"/>
              <a:t>By applying this master to your slides, you’ll maintain consistent font and bullet style.</a:t>
            </a:r>
          </a:p>
          <a:p>
            <a:pPr lvl="0"/>
            <a:r>
              <a:rPr lang="en-GB" altLang="en-US" dirty="0"/>
              <a:t>To change the layout of individual slides, select ‘Layout’ from Home tab and choose the desired layout from the menu.</a:t>
            </a:r>
          </a:p>
          <a:p>
            <a:pPr lvl="0"/>
            <a:r>
              <a:rPr lang="en-GB" altLang="en-US" dirty="0"/>
              <a:t>Read the PowerPoint guidelines before creating a slide show.</a:t>
            </a:r>
          </a:p>
        </p:txBody>
      </p:sp>
      <p:pic>
        <p:nvPicPr>
          <p:cNvPr id="3" name="Picture 10" descr="Pearson"/>
          <p:cNvPicPr>
            <a:picLocks noChangeAspect="1" noChangeArrowheads="1"/>
          </p:cNvPicPr>
          <p:nvPr userDrawn="1"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15238" y="6364288"/>
            <a:ext cx="1528762" cy="493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2" name="Picture 5" descr="Always Learning"/>
          <p:cNvPicPr>
            <a:picLocks noChangeAspect="1" noChangeArrowheads="1"/>
          </p:cNvPicPr>
          <p:nvPr userDrawn="1"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356350"/>
            <a:ext cx="1762125" cy="493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4"/>
          <p:cNvSpPr txBox="1">
            <a:spLocks noChangeArrowheads="1"/>
          </p:cNvSpPr>
          <p:nvPr userDrawn="1"/>
        </p:nvSpPr>
        <p:spPr bwMode="auto">
          <a:xfrm>
            <a:off x="252412" y="723900"/>
            <a:ext cx="5111676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100" b="1" dirty="0">
                <a:solidFill>
                  <a:schemeClr val="tx1"/>
                </a:solidFill>
              </a:rPr>
              <a:t>Component 1: Exploring the Performing Arts	</a:t>
            </a:r>
          </a:p>
        </p:txBody>
      </p:sp>
      <p:sp>
        <p:nvSpPr>
          <p:cNvPr id="11" name="TextBox 4"/>
          <p:cNvSpPr txBox="1">
            <a:spLocks noChangeArrowheads="1"/>
          </p:cNvSpPr>
          <p:nvPr userDrawn="1"/>
        </p:nvSpPr>
        <p:spPr bwMode="auto">
          <a:xfrm>
            <a:off x="4644900" y="718790"/>
            <a:ext cx="4319588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en-GB" altLang="en-US" sz="1100" b="1" dirty="0">
                <a:solidFill>
                  <a:schemeClr val="tx1"/>
                </a:solidFill>
              </a:rPr>
              <a:t>Learning aim A1, PowerPoint</a:t>
            </a:r>
            <a:r>
              <a:rPr lang="en-GB" altLang="en-US" sz="1100" b="1" baseline="0" dirty="0">
                <a:solidFill>
                  <a:schemeClr val="tx1"/>
                </a:solidFill>
              </a:rPr>
              <a:t> 6, </a:t>
            </a:r>
            <a:r>
              <a:rPr lang="en-GB" altLang="en-US" sz="1100" b="1" dirty="0">
                <a:solidFill>
                  <a:schemeClr val="tx1"/>
                </a:solidFill>
              </a:rPr>
              <a:t>Lesson</a:t>
            </a:r>
            <a:r>
              <a:rPr lang="en-GB" altLang="en-US" sz="1100" b="1" baseline="0" dirty="0">
                <a:solidFill>
                  <a:schemeClr val="tx1"/>
                </a:solidFill>
              </a:rPr>
              <a:t> 6</a:t>
            </a:r>
            <a:endParaRPr lang="en-GB" altLang="en-US" sz="1100" b="1" dirty="0">
              <a:solidFill>
                <a:schemeClr val="tx1"/>
              </a:solidFill>
            </a:endParaRPr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6336" y="6362829"/>
            <a:ext cx="1255440" cy="377696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233" r:id="rId1"/>
    <p:sldLayoutId id="2147484234" r:id="rId2"/>
    <p:sldLayoutId id="2147484235" r:id="rId3"/>
    <p:sldLayoutId id="2147484236" r:id="rId4"/>
    <p:sldLayoutId id="2147484237" r:id="rId5"/>
    <p:sldLayoutId id="2147484238" r:id="rId6"/>
    <p:sldLayoutId id="2147484239" r:id="rId7"/>
    <p:sldLayoutId id="2147484240" r:id="rId8"/>
    <p:sldLayoutId id="2147484241" r:id="rId9"/>
    <p:sldLayoutId id="2147484242" r:id="rId10"/>
    <p:sldLayoutId id="2147484243" r:id="rId11"/>
    <p:sldLayoutId id="2147484244" r:id="rId12"/>
  </p:sldLayoutIdLst>
  <p:transition>
    <p:sndAc>
      <p:stSnd>
        <p:snd r:embed="rId14" name="click.wav"/>
      </p:stSnd>
    </p:sndAc>
  </p:transition>
  <p:hf sldNum="0"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 baseline="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»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TEC Tech Awards Performing Arts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1446729"/>
          </a:xfrm>
          <a:prstGeom prst="rect">
            <a:avLst/>
          </a:prstGeom>
        </p:spPr>
      </p:pic>
      <p:sp>
        <p:nvSpPr>
          <p:cNvPr id="2056" name="TextBox 4" descr="BTEC Nationals Performing Arts"/>
          <p:cNvSpPr txBox="1">
            <a:spLocks noChangeArrowheads="1"/>
          </p:cNvSpPr>
          <p:nvPr userDrawn="1"/>
        </p:nvSpPr>
        <p:spPr bwMode="auto">
          <a:xfrm>
            <a:off x="252413" y="723900"/>
            <a:ext cx="7199312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100" b="1" dirty="0">
                <a:solidFill>
                  <a:schemeClr val="tx1"/>
                </a:solidFill>
              </a:rPr>
              <a:t>Unit xx: </a:t>
            </a:r>
          </a:p>
        </p:txBody>
      </p:sp>
      <p:sp>
        <p:nvSpPr>
          <p:cNvPr id="2052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1196975"/>
            <a:ext cx="8229600" cy="86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  <a:endParaRPr lang="en-GB" altLang="en-US" dirty="0"/>
          </a:p>
        </p:txBody>
      </p:sp>
      <p:sp>
        <p:nvSpPr>
          <p:cNvPr id="2053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2060575"/>
            <a:ext cx="8229600" cy="361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dirty="0"/>
              <a:t>Use simple bullet points and lines, with no more than two lines per bullet point if possible.</a:t>
            </a:r>
          </a:p>
          <a:p>
            <a:pPr lvl="0"/>
            <a:r>
              <a:rPr lang="en-GB" altLang="en-US" dirty="0"/>
              <a:t>Try to use a maximum of ten words per line. </a:t>
            </a:r>
          </a:p>
          <a:p>
            <a:pPr lvl="0"/>
            <a:r>
              <a:rPr lang="en-GB" altLang="en-US" dirty="0"/>
              <a:t>Set up generic formatting on this master. </a:t>
            </a:r>
          </a:p>
          <a:p>
            <a:pPr lvl="0"/>
            <a:r>
              <a:rPr lang="en-GB" altLang="en-US" dirty="0"/>
              <a:t>By applying this master to your slides, you’ll maintain consistent font and bullet style.</a:t>
            </a:r>
          </a:p>
          <a:p>
            <a:pPr lvl="0"/>
            <a:r>
              <a:rPr lang="en-GB" altLang="en-US" dirty="0"/>
              <a:t>To change the layout of individual slides, select ‘Slide layout’ and choose the desired layout from the right-hand menu.</a:t>
            </a:r>
          </a:p>
          <a:p>
            <a:pPr lvl="0"/>
            <a:r>
              <a:rPr lang="en-GB" altLang="en-US" dirty="0"/>
              <a:t>Read the PowerPoint guidelines before creating a slide show.</a:t>
            </a:r>
          </a:p>
        </p:txBody>
      </p:sp>
      <p:pic>
        <p:nvPicPr>
          <p:cNvPr id="3" name="Picture 10" descr="Pearson"/>
          <p:cNvPicPr>
            <a:picLocks noChangeAspect="1" noChangeArrowheads="1"/>
          </p:cNvPicPr>
          <p:nvPr userDrawn="1"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15238" y="6364288"/>
            <a:ext cx="1528762" cy="493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6336" y="6362829"/>
            <a:ext cx="1255440" cy="377696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245" r:id="rId1"/>
    <p:sldLayoutId id="2147484246" r:id="rId2"/>
    <p:sldLayoutId id="2147484247" r:id="rId3"/>
    <p:sldLayoutId id="2147484248" r:id="rId4"/>
    <p:sldLayoutId id="2147484249" r:id="rId5"/>
    <p:sldLayoutId id="2147484250" r:id="rId6"/>
    <p:sldLayoutId id="2147484251" r:id="rId7"/>
    <p:sldLayoutId id="2147484252" r:id="rId8"/>
    <p:sldLayoutId id="2147484253" r:id="rId9"/>
    <p:sldLayoutId id="2147484254" r:id="rId10"/>
    <p:sldLayoutId id="2147484255" r:id="rId11"/>
    <p:sldLayoutId id="2147484256" r:id="rId12"/>
  </p:sldLayoutIdLst>
  <p:transition>
    <p:sndAc>
      <p:stSnd>
        <p:snd r:embed="rId14" name="click.wav"/>
      </p:stSnd>
    </p:sndAc>
  </p:transition>
  <p:hf sldNum="0"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»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balletboyz.com/productions/young-men-2015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67544" y="2276872"/>
            <a:ext cx="8207375" cy="3878436"/>
          </a:xfrm>
        </p:spPr>
        <p:txBody>
          <a:bodyPr anchor="t" anchorCtr="0">
            <a:normAutofit/>
            <a:scene3d>
              <a:camera prst="orthographicFront"/>
              <a:lightRig rig="threePt" dir="t"/>
            </a:scene3d>
          </a:bodyPr>
          <a:lstStyle/>
          <a:p>
            <a:pPr>
              <a:buFont typeface="Wingdings" charset="2"/>
              <a:buChar char="§"/>
            </a:pPr>
            <a:r>
              <a:rPr lang="en-US" dirty="0"/>
              <a:t>Lesson starter: Synopsis of the dance piece/film</a:t>
            </a:r>
          </a:p>
          <a:p>
            <a:pPr>
              <a:buFont typeface="Wingdings" charset="2"/>
              <a:buChar char="§"/>
            </a:pPr>
            <a:r>
              <a:rPr lang="en-US" dirty="0"/>
              <a:t>Using online BBC synopsis: </a:t>
            </a:r>
          </a:p>
          <a:p>
            <a:pPr marL="0" indent="0">
              <a:buNone/>
            </a:pPr>
            <a:r>
              <a:rPr lang="en-US" dirty="0"/>
              <a:t>    </a:t>
            </a:r>
            <a:r>
              <a:rPr lang="de-DE" dirty="0"/>
              <a:t>http://</a:t>
            </a:r>
            <a:r>
              <a:rPr lang="de-DE" dirty="0" err="1"/>
              <a:t>www.bbc.co.uk</a:t>
            </a:r>
            <a:r>
              <a:rPr lang="de-DE" dirty="0"/>
              <a:t>/</a:t>
            </a:r>
            <a:r>
              <a:rPr lang="de-DE" dirty="0" err="1"/>
              <a:t>programmes</a:t>
            </a:r>
            <a:r>
              <a:rPr lang="de-DE" dirty="0"/>
              <a:t>/b0834qvd</a:t>
            </a:r>
            <a:endParaRPr lang="en-US" dirty="0"/>
          </a:p>
          <a:p>
            <a:pPr>
              <a:buFont typeface="Wingdings" charset="2"/>
              <a:buChar char="§"/>
            </a:pPr>
            <a:r>
              <a:rPr lang="en-US" dirty="0"/>
              <a:t>More key points are here: </a:t>
            </a:r>
            <a:r>
              <a:rPr lang="en-US" dirty="0">
                <a:hlinkClick r:id="rId3"/>
              </a:rPr>
              <a:t>http://</a:t>
            </a:r>
            <a:r>
              <a:rPr lang="en-US" dirty="0" err="1">
                <a:hlinkClick r:id="rId3"/>
              </a:rPr>
              <a:t>www.balletboyz.com</a:t>
            </a:r>
            <a:r>
              <a:rPr lang="en-US" dirty="0">
                <a:hlinkClick r:id="rId3"/>
              </a:rPr>
              <a:t>/productions/young-men-2015/</a:t>
            </a:r>
            <a:endParaRPr lang="en-US" dirty="0"/>
          </a:p>
          <a:p>
            <a:pPr>
              <a:buFont typeface="Wingdings" charset="2"/>
              <a:buChar char="§"/>
            </a:pPr>
            <a:r>
              <a:rPr lang="en-US" dirty="0"/>
              <a:t>Complete C1 Activity sheet 3.</a:t>
            </a:r>
          </a:p>
          <a:p>
            <a:pPr>
              <a:buFont typeface="Wingdings" charset="2"/>
              <a:buChar char="§"/>
            </a:pPr>
            <a:endParaRPr lang="en-US" dirty="0">
              <a:solidFill>
                <a:schemeClr val="accent1">
                  <a:lumMod val="75000"/>
                </a:schemeClr>
              </a:solidFill>
            </a:endParaRP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i="1" dirty="0"/>
              <a:t>Young Men</a:t>
            </a:r>
          </a:p>
        </p:txBody>
      </p:sp>
      <p:sp>
        <p:nvSpPr>
          <p:cNvPr id="5" name="Footer Placeholder 4"/>
          <p:cNvSpPr txBox="1">
            <a:spLocks/>
          </p:cNvSpPr>
          <p:nvPr/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>
            <a:defPPr>
              <a:defRPr lang="en-GB"/>
            </a:defPPr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1100" kern="1200">
                <a:solidFill>
                  <a:schemeClr val="bg1"/>
                </a:solidFill>
                <a:latin typeface="+mj-lt"/>
                <a:ea typeface="+mn-ea"/>
                <a:cs typeface="Arial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1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kumimoji="0" lang="en-GB" sz="11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/>
                <a:ea typeface="+mn-ea"/>
                <a:cs typeface="Arial" charset="0"/>
              </a:rPr>
              <a:t> </a:t>
            </a:r>
            <a:endParaRPr kumimoji="0" lang="en-GB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Verdana"/>
              <a:ea typeface="+mn-ea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2281794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theme/theme1.xml><?xml version="1.0" encoding="utf-8"?>
<a:theme xmlns:a="http://schemas.openxmlformats.org/drawingml/2006/main" name="1_TitleSlide">
  <a:themeElements>
    <a:clrScheme name="2_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2_Default Design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2_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2_Default Design">
  <a:themeElements>
    <a:clrScheme name="2_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2_Default Design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2_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1339</TotalTime>
  <Words>123</Words>
  <Application>Microsoft Office PowerPoint</Application>
  <PresentationFormat>On-screen Show (4:3)</PresentationFormat>
  <Paragraphs>10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Verdana</vt:lpstr>
      <vt:lpstr>Wingdings</vt:lpstr>
      <vt:lpstr>1_TitleSlide</vt:lpstr>
      <vt:lpstr>2_Default Design</vt:lpstr>
      <vt:lpstr>Young Men</vt:lpstr>
    </vt:vector>
  </TitlesOfParts>
  <Company>Pearson Education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BTEC 2017</dc:title>
  <dc:creator>Pearson Education</dc:creator>
  <cp:lastModifiedBy>Haremi_0229</cp:lastModifiedBy>
  <cp:revision>189</cp:revision>
  <dcterms:created xsi:type="dcterms:W3CDTF">2010-12-13T13:21:58Z</dcterms:created>
  <dcterms:modified xsi:type="dcterms:W3CDTF">2017-06-28T14:29:47Z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Language">
    <vt:lpwstr>English</vt:lpwstr>
  </property>
</Properties>
</file>