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  <p:cmAuthor id="2" name="Haremi_0235" initials="H" lastIdx="1" clrIdx="1">
    <p:extLst>
      <p:ext uri="{19B8F6BF-5375-455C-9EA6-DF929625EA0E}">
        <p15:presenceInfo xmlns:p15="http://schemas.microsoft.com/office/powerpoint/2012/main" userId="Haremi_0235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F8F"/>
    <a:srgbClr val="007E72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367" autoAdjust="0"/>
  </p:normalViewPr>
  <p:slideViewPr>
    <p:cSldViewPr>
      <p:cViewPr varScale="1">
        <p:scale>
          <a:sx n="68" d="100"/>
          <a:sy n="68" d="100"/>
        </p:scale>
        <p:origin x="1470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910774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 points from the specification, providing opportunity for discussion and exploration of key terms.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8590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Key learning points from the specification, providing opportunity for discussion and exploration of key terms.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9569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3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84784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2, Lesson 2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2, Lesson 2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656183"/>
          </a:xfrm>
        </p:spPr>
        <p:txBody>
          <a:bodyPr/>
          <a:lstStyle/>
          <a:p>
            <a:r>
              <a:rPr lang="en-US" dirty="0"/>
              <a:t>What inspires you to create dance?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2641848"/>
          </a:xfrm>
        </p:spPr>
        <p:txBody>
          <a:bodyPr/>
          <a:lstStyle/>
          <a:p>
            <a:pPr algn="l" eaLnBrk="1" hangingPunct="1"/>
            <a:r>
              <a:rPr lang="en-US" dirty="0"/>
              <a:t>Class discussion: </a:t>
            </a:r>
            <a:r>
              <a:rPr lang="en-GB" dirty="0"/>
              <a:t>What is inspiration?</a:t>
            </a:r>
          </a:p>
          <a:p>
            <a:pPr algn="l" eaLnBrk="1" hangingPunct="1"/>
            <a:r>
              <a:rPr lang="en-GB" dirty="0"/>
              <a:t>Definition : A sudden brilliant idea that motivates you to make something creative.</a:t>
            </a:r>
          </a:p>
          <a:p>
            <a:pPr algn="l" eaLnBrk="1" hangingPunct="1"/>
            <a:endParaRPr lang="en-GB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l" eaLnBrk="1" hangingPunct="1"/>
            <a:r>
              <a:rPr lang="en-GB" dirty="0"/>
              <a:t>Class discussion: What would inspire you to create dance?</a:t>
            </a:r>
          </a:p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323528" y="1268760"/>
            <a:ext cx="8207375" cy="3878436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GB" dirty="0"/>
              <a:t>What is a stimulus?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Answer: </a:t>
            </a:r>
            <a:r>
              <a:rPr lang="en-GB" altLang="en-US" dirty="0">
                <a:ea typeface="Sassoon Infant Rg" panose="02000503030000020003" pitchFamily="50" charset="0"/>
              </a:rPr>
              <a:t>A stimulus is something that excites or evokes.</a:t>
            </a:r>
          </a:p>
          <a:p>
            <a:pPr marL="0" indent="0">
              <a:buNone/>
            </a:pPr>
            <a:r>
              <a:rPr lang="en-US" dirty="0"/>
              <a:t>The FIVE types of stimulus:</a:t>
            </a:r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144769"/>
              </p:ext>
            </p:extLst>
          </p:nvPr>
        </p:nvGraphicFramePr>
        <p:xfrm>
          <a:off x="683568" y="2636912"/>
          <a:ext cx="7632080" cy="34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64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264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58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7767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66569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8052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Visual</a:t>
                      </a:r>
                    </a:p>
                  </a:txBody>
                  <a:tcPr marL="82140" marR="82140" marT="41070" marB="41070">
                    <a:solidFill>
                      <a:srgbClr val="009F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Auditory</a:t>
                      </a:r>
                    </a:p>
                  </a:txBody>
                  <a:tcPr marL="82140" marR="82140" marT="41070" marB="41070">
                    <a:solidFill>
                      <a:srgbClr val="009F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Tactile</a:t>
                      </a:r>
                    </a:p>
                  </a:txBody>
                  <a:tcPr marL="82140" marR="82140" marT="41070" marB="41070">
                    <a:solidFill>
                      <a:srgbClr val="009F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Kinaesthetic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40" marR="82140" marT="41070" marB="41070">
                    <a:solidFill>
                      <a:srgbClr val="009F8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Ideational</a:t>
                      </a:r>
                    </a:p>
                  </a:txBody>
                  <a:tcPr marL="82140" marR="82140" marT="41070" marB="41070">
                    <a:solidFill>
                      <a:srgbClr val="009F8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24912"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Things you can see.</a:t>
                      </a:r>
                    </a:p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e.g.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paintings, pictures, sculptures, objects, patterns, shapes.  </a:t>
                      </a:r>
                    </a:p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40" marR="82140" marT="41070" marB="4107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Things you can hear.</a:t>
                      </a:r>
                    </a:p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e.g.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music, natural sounds, poems, voice, found/created sound.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40" marR="82140" marT="41070" marB="4107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Things you can touch.</a:t>
                      </a:r>
                    </a:p>
                    <a:p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e.g.</a:t>
                      </a:r>
                      <a:r>
                        <a:rPr lang="en-US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props, costume, clothing, material, objects.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40" marR="82140" marT="41070" marB="41070"/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is </a:t>
                      </a:r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movement itself or ideas of movement.</a:t>
                      </a:r>
                    </a:p>
                    <a:p>
                      <a:endParaRPr lang="en-GB" sz="1600" b="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b="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e.g. 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ifferent dance styles, phrases, sequences, movements, dynamics.</a:t>
                      </a: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40" marR="82140" marT="41070" marB="41070"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</a:t>
                      </a:r>
                      <a:r>
                        <a:rPr lang="en-US" sz="16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idea, emotion, story or narrative.</a:t>
                      </a:r>
                    </a:p>
                    <a:p>
                      <a:endParaRPr lang="en-US" sz="16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e.g. stories, plays, films, narrative, books, fairy tales, emotions.</a:t>
                      </a:r>
                      <a:r>
                        <a:rPr lang="en-GB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2140" marR="82140" marT="41070" marB="4107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1100</TotalTime>
  <Words>220</Words>
  <Application>Microsoft Office PowerPoint</Application>
  <PresentationFormat>On-screen Show (4:3)</PresentationFormat>
  <Paragraphs>33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Sassoon Infant Rg</vt:lpstr>
      <vt:lpstr>Verdana</vt:lpstr>
      <vt:lpstr>Wingdings</vt:lpstr>
      <vt:lpstr>1_TitleSlide</vt:lpstr>
      <vt:lpstr>2_Default Design</vt:lpstr>
      <vt:lpstr>What inspires you to create dance?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Haremi_0235</cp:lastModifiedBy>
  <cp:revision>164</cp:revision>
  <dcterms:created xsi:type="dcterms:W3CDTF">2010-12-13T13:21:58Z</dcterms:created>
  <dcterms:modified xsi:type="dcterms:W3CDTF">2017-07-04T12:14:03Z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