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9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Dee Scholey" initials="DS" lastIdx="2" clrIdx="0">
    <p:extLst>
      <p:ext uri="{19B8F6BF-5375-455C-9EA6-DF929625EA0E}">
        <p15:presenceInfo xmlns:p15="http://schemas.microsoft.com/office/powerpoint/2012/main" userId="Dee Scholey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7257" autoAdjust="0"/>
  </p:normalViewPr>
  <p:slideViewPr>
    <p:cSldViewPr>
      <p:cViewPr varScale="1">
        <p:scale>
          <a:sx n="69" d="100"/>
          <a:sy n="69" d="100"/>
        </p:scale>
        <p:origin x="1886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Lesson </a:t>
            </a:r>
            <a:r>
              <a:rPr lang="en-US" dirty="0"/>
              <a:t>starter/stimulus:</a:t>
            </a:r>
            <a:r>
              <a:rPr lang="en-US" baseline="0" dirty="0"/>
              <a:t> dance workshop ‘learn a dance phrase’</a:t>
            </a:r>
            <a:endParaRPr lang="en-US" dirty="0"/>
          </a:p>
          <a:p>
            <a:r>
              <a:rPr lang="en-US" dirty="0"/>
              <a:t>This task is open-ended and is a great way for students to explore group dance skills with a never-ending scope for development.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6129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025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22,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27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Learn the dance phrase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Paired activity: </a:t>
            </a:r>
            <a:r>
              <a:rPr lang="en-US" dirty="0" err="1">
                <a:solidFill>
                  <a:schemeClr val="tx1"/>
                </a:solidFill>
              </a:rPr>
              <a:t>Practise</a:t>
            </a:r>
            <a:r>
              <a:rPr lang="en-US" dirty="0">
                <a:solidFill>
                  <a:schemeClr val="tx1"/>
                </a:solidFill>
              </a:rPr>
              <a:t> in pairs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Layer on choreographic devices together (2–3 devices/ways of changing the phrase)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Join another pair and teach them your developed sequence. Join them together to make a longer group sequence/section.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Perform your adapted sequence to the whole group.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/>
              <a:t>Contemporary dance workshop </a:t>
            </a:r>
            <a:r>
              <a:rPr lang="en-US" dirty="0"/>
              <a:t>1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5755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1394</TotalTime>
  <Words>107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Contemporary dance workshop 1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216</cp:revision>
  <dcterms:created xsi:type="dcterms:W3CDTF">2010-12-13T13:21:58Z</dcterms:created>
  <dcterms:modified xsi:type="dcterms:W3CDTF">2017-06-28T14:47:15Z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