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>
      <p:cViewPr varScale="1">
        <p:scale>
          <a:sx n="84" d="100"/>
          <a:sy n="84" d="100"/>
        </p:scale>
        <p:origin x="1454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6903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Introduction to dance improvisation.</a:t>
            </a:r>
            <a:r>
              <a:rPr lang="en-US" baseline="0" dirty="0"/>
              <a:t> </a:t>
            </a:r>
            <a:endParaRPr lang="en-US" sz="1200" dirty="0"/>
          </a:p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795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video of ways into the floor</a:t>
            </a:r>
            <a:r>
              <a:rPr lang="en-US" baseline="0" dirty="0"/>
              <a:t> from IKDANCE, </a:t>
            </a:r>
            <a:r>
              <a:rPr lang="en-US" baseline="0" dirty="0" err="1"/>
              <a:t>Puppik</a:t>
            </a:r>
            <a:r>
              <a:rPr lang="en-US" baseline="0"/>
              <a:t> Dance Company.</a:t>
            </a:r>
            <a:endParaRPr lang="en-US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9086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  <p:sp>
        <p:nvSpPr>
          <p:cNvPr id="10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560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                    Learning aims B1 &amp; B2, PowerPoint 17, Lesson 20</a:t>
            </a:r>
          </a:p>
          <a:p>
            <a:pPr eaLnBrk="1" hangingPunct="1">
              <a:defRPr/>
            </a:pPr>
            <a:endParaRPr lang="en-GB" altLang="en-US" sz="1100" b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560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                    Learning aims B1 &amp; B2, PowerPoint 17, Lesson 20</a:t>
            </a:r>
          </a:p>
          <a:p>
            <a:pPr eaLnBrk="1" hangingPunct="1">
              <a:defRPr/>
            </a:pP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vimeo.com/20865212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1152127"/>
          </a:xfrm>
        </p:spPr>
        <p:txBody>
          <a:bodyPr/>
          <a:lstStyle/>
          <a:p>
            <a:r>
              <a:rPr lang="en-US" dirty="0"/>
              <a:t>Dance improvisation</a:t>
            </a:r>
            <a:endParaRPr lang="en-GB" altLang="en-US" dirty="0"/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>
          <a:xfrm>
            <a:off x="685800" y="2060848"/>
            <a:ext cx="7772400" cy="3577952"/>
          </a:xfrm>
        </p:spPr>
        <p:txBody>
          <a:bodyPr/>
          <a:lstStyle/>
          <a:p>
            <a:pPr algn="l"/>
            <a:r>
              <a:rPr lang="en-GB" sz="1800" b="1" dirty="0"/>
              <a:t>What is improvisation?</a:t>
            </a:r>
          </a:p>
          <a:p>
            <a:pPr algn="l"/>
            <a:r>
              <a:rPr lang="en-GB" sz="1800" dirty="0"/>
              <a:t>Answer: </a:t>
            </a:r>
            <a:r>
              <a:rPr lang="en-GB" altLang="en-US" sz="1800" dirty="0"/>
              <a:t>Improvisation is </a:t>
            </a:r>
            <a:r>
              <a:rPr lang="en-US" sz="1800" dirty="0"/>
              <a:t>spontaneously creating movement.</a:t>
            </a:r>
          </a:p>
          <a:p>
            <a:pPr algn="l"/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800" dirty="0"/>
              <a:t>You are inventing the movement as you do it. If you hear a song you like and start moving to it, you are improvising. </a:t>
            </a:r>
          </a:p>
          <a:p>
            <a:pPr algn="l"/>
            <a:r>
              <a:rPr lang="en-US" sz="1800" dirty="0"/>
              <a:t>So you: play, portray, let go, act on impulse and trust in yourself.</a:t>
            </a:r>
          </a:p>
          <a:p>
            <a:pPr algn="l"/>
            <a:endParaRPr lang="en-US" sz="1800" dirty="0">
              <a:solidFill>
                <a:srgbClr val="87BD31"/>
              </a:solidFill>
            </a:endParaRPr>
          </a:p>
          <a:p>
            <a:pPr algn="l"/>
            <a:r>
              <a:rPr lang="en-GB" sz="1800" b="1" dirty="0"/>
              <a:t>What is an improvisation task?</a:t>
            </a:r>
          </a:p>
          <a:p>
            <a:pPr algn="l"/>
            <a:r>
              <a:rPr lang="en-US" sz="1800" dirty="0"/>
              <a:t>Answer: Often improvisation in dance is planned around a movement task or an idea. </a:t>
            </a:r>
          </a:p>
          <a:p>
            <a:pPr algn="l"/>
            <a:endParaRPr lang="en-US" sz="1800" dirty="0"/>
          </a:p>
          <a:p>
            <a:pPr algn="l"/>
            <a:r>
              <a:rPr lang="en-US" sz="1800" dirty="0"/>
              <a:t>You might be asked to improvise for a certain number of counts, </a:t>
            </a:r>
            <a:r>
              <a:rPr lang="en-US" sz="1800" dirty="0" smtClean="0"/>
              <a:t>travel </a:t>
            </a:r>
            <a:r>
              <a:rPr lang="en-US" sz="1800" dirty="0"/>
              <a:t>low to the floor or move in a circular pathway</a:t>
            </a:r>
          </a:p>
          <a:p>
            <a:pPr algn="l"/>
            <a:endParaRPr lang="en-US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/>
              <a:t>Chance-based dance improvisation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Learn three of the ways into the floor from this video: </a:t>
            </a:r>
            <a:r>
              <a:rPr lang="pt-BR" sz="2000" dirty="0">
                <a:hlinkClick r:id="rId4"/>
              </a:rPr>
              <a:t>https://vimeo.com/208652128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Then decide:</a:t>
            </a:r>
          </a:p>
          <a:p>
            <a:r>
              <a:rPr lang="en-US" sz="2000" dirty="0"/>
              <a:t>what order you want to do them in</a:t>
            </a:r>
          </a:p>
          <a:p>
            <a:r>
              <a:rPr lang="en-US" sz="2000" dirty="0"/>
              <a:t>where you want to perform them on stage</a:t>
            </a:r>
          </a:p>
          <a:p>
            <a:r>
              <a:rPr lang="en-US" sz="2000" dirty="0"/>
              <a:t>which way you want to face</a:t>
            </a:r>
          </a:p>
          <a:p>
            <a:r>
              <a:rPr lang="en-US" sz="2000" dirty="0"/>
              <a:t>what dynamics/timing you want to use</a:t>
            </a:r>
          </a:p>
          <a:p>
            <a:pPr marL="285750" indent="-285750">
              <a:buFontTx/>
              <a:buChar char="•"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Then either in small groups or </a:t>
            </a:r>
            <a:r>
              <a:rPr lang="en-US" sz="2000" dirty="0" smtClean="0"/>
              <a:t>as a whole </a:t>
            </a:r>
            <a:r>
              <a:rPr lang="en-US" sz="2000" dirty="0"/>
              <a:t>group, play a piece of music and see what you have created. </a:t>
            </a:r>
          </a:p>
          <a:p>
            <a:pPr marL="0" indent="0">
              <a:buNone/>
            </a:pPr>
            <a:endParaRPr lang="en-GB" alt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211</Words>
  <Application>Microsoft Office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Verdana</vt:lpstr>
      <vt:lpstr>Wingdings</vt:lpstr>
      <vt:lpstr>1_TitleSlide</vt:lpstr>
      <vt:lpstr>2_Default Design</vt:lpstr>
      <vt:lpstr>Dance improvisation</vt:lpstr>
      <vt:lpstr>Chance-based dance improvisation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157</cp:revision>
  <dcterms:created xsi:type="dcterms:W3CDTF">2010-12-13T13:21:58Z</dcterms:created>
  <dcterms:modified xsi:type="dcterms:W3CDTF">2017-07-04T11:59:04Z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