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4135" r:id="rId1"/>
    <p:sldMasterId id="2147484148" r:id="rId2"/>
  </p:sldMasterIdLst>
  <p:notesMasterIdLst>
    <p:notesMasterId r:id="rId4"/>
  </p:notesMasterIdLst>
  <p:sldIdLst>
    <p:sldId id="279" r:id="rId3"/>
  </p:sldIdLst>
  <p:sldSz cx="9144000" cy="6858000" type="screen4x3"/>
  <p:notesSz cx="6858000" cy="91440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E72"/>
    <a:srgbClr val="009F8F"/>
    <a:srgbClr val="D9111B"/>
    <a:srgbClr val="ED1B23"/>
    <a:srgbClr val="005FAF"/>
    <a:srgbClr val="487F2D"/>
    <a:srgbClr val="4F58A6"/>
    <a:srgbClr val="5057A7"/>
    <a:srgbClr val="364395"/>
    <a:srgbClr val="FBF5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2754" autoAdjust="0"/>
  </p:normalViewPr>
  <p:slideViewPr>
    <p:cSldViewPr>
      <p:cViewPr varScale="1">
        <p:scale>
          <a:sx n="83" d="100"/>
          <a:sy n="83" d="100"/>
        </p:scale>
        <p:origin x="1478" y="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76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B97ACE15-9245-4ADB-B74F-B8DDBF06FDF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19308130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Use </a:t>
            </a:r>
            <a:r>
              <a:rPr lang="en-US" dirty="0"/>
              <a:t>to kick off the lesson and introduce</a:t>
            </a:r>
            <a:r>
              <a:rPr lang="en-US" baseline="0" dirty="0"/>
              <a:t> the four roles.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97ACE15-9245-4ADB-B74F-B8DDBF06FDF2}" type="slidenum">
              <a:rPr lang="en-GB" altLang="en-US" smtClean="0"/>
              <a:pPr>
                <a:defRPr/>
              </a:pPr>
              <a:t>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5135699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89386548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68313" y="2196000"/>
            <a:ext cx="8207375" cy="3950444"/>
          </a:xfrm>
          <a:prstGeom prst="rect">
            <a:avLst/>
          </a:prstGeom>
        </p:spPr>
        <p:txBody>
          <a:bodyPr vert="eaVert"/>
          <a:lstStyle>
            <a:lvl1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26946247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195200"/>
            <a:ext cx="2057400" cy="4814540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195200"/>
            <a:ext cx="6019800" cy="4814540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10467654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79425" y="2196000"/>
            <a:ext cx="8207375" cy="4041312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2674528740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38796571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313" y="2196000"/>
            <a:ext cx="8207375" cy="3878436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44798133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1413311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8313" y="2196000"/>
            <a:ext cx="4027487" cy="4024100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196000"/>
            <a:ext cx="4027488" cy="4024100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07994078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196000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932601"/>
            <a:ext cx="4040188" cy="3193562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2196000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932601"/>
            <a:ext cx="4041775" cy="3193562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7663314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89258563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7520669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313" y="2196000"/>
            <a:ext cx="8207375" cy="3878436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9716517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3008313" cy="86564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2856"/>
            <a:ext cx="3008313" cy="399330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195200"/>
            <a:ext cx="5111750" cy="4785395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1010517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196751"/>
            <a:ext cx="5486400" cy="3530823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440362"/>
            <a:ext cx="5486400" cy="7318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898786409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68313" y="2196000"/>
            <a:ext cx="8207375" cy="3950444"/>
          </a:xfrm>
          <a:prstGeom prst="rect">
            <a:avLst/>
          </a:prstGeom>
        </p:spPr>
        <p:txBody>
          <a:bodyPr vert="eaVert"/>
          <a:lstStyle>
            <a:lvl1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39311396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195200"/>
            <a:ext cx="2057400" cy="4814540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195200"/>
            <a:ext cx="6019800" cy="4814540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87390166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79425" y="2196000"/>
            <a:ext cx="8207375" cy="4041312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GB" noProof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4209943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94959450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8313" y="2196000"/>
            <a:ext cx="4027487" cy="4024100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196000"/>
            <a:ext cx="4027488" cy="4024100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52765749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5" descr="Always Learni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56350"/>
            <a:ext cx="1762125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196000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932601"/>
            <a:ext cx="4040188" cy="3193562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2196000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932601"/>
            <a:ext cx="4041775" cy="3193562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18012646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3174291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82167953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3008313" cy="86564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2856"/>
            <a:ext cx="3008313" cy="399330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195200"/>
            <a:ext cx="5111750" cy="4785395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73387037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196751"/>
            <a:ext cx="5486400" cy="3530823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440362"/>
            <a:ext cx="5486400" cy="7318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12189541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3.emf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em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.wav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6" Type="http://schemas.openxmlformats.org/officeDocument/2006/relationships/image" Target="../media/image2.emf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image" Target="../media/image1.jpg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TEC Tech Awards Performing Arts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446729"/>
          </a:xfrm>
          <a:prstGeom prst="rect">
            <a:avLst/>
          </a:prstGeom>
        </p:spPr>
      </p:pic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1196975"/>
            <a:ext cx="822960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2060575"/>
            <a:ext cx="8229600" cy="361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Use simple bullet points and lines, with no more than two lines per bullet point if possible.</a:t>
            </a:r>
          </a:p>
          <a:p>
            <a:pPr lvl="0"/>
            <a:r>
              <a:rPr lang="en-GB" altLang="en-US" dirty="0"/>
              <a:t>Try to use a maximum of ten words per line. </a:t>
            </a:r>
          </a:p>
          <a:p>
            <a:pPr lvl="0"/>
            <a:r>
              <a:rPr lang="en-GB" altLang="en-US" dirty="0"/>
              <a:t>Set up generic formatting on this master. </a:t>
            </a:r>
          </a:p>
          <a:p>
            <a:pPr lvl="0"/>
            <a:r>
              <a:rPr lang="en-GB" altLang="en-US" dirty="0"/>
              <a:t>By applying this master to your slides, you’ll maintain consistent font and bullet style.</a:t>
            </a:r>
          </a:p>
          <a:p>
            <a:pPr lvl="0"/>
            <a:r>
              <a:rPr lang="en-GB" altLang="en-US" dirty="0"/>
              <a:t>To change the layout of individual slides, select ‘Layout’ from Home tab and choose the desired layout from the menu.</a:t>
            </a:r>
          </a:p>
          <a:p>
            <a:pPr lvl="0"/>
            <a:r>
              <a:rPr lang="en-GB" altLang="en-US" dirty="0"/>
              <a:t>Read the PowerPoint guidelines before creating a slide show.</a:t>
            </a:r>
          </a:p>
        </p:txBody>
      </p:sp>
      <p:pic>
        <p:nvPicPr>
          <p:cNvPr id="3" name="Picture 10" descr="Pearson"/>
          <p:cNvPicPr>
            <a:picLocks noChangeAspect="1" noChangeArrowheads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5238" y="6364288"/>
            <a:ext cx="1528762" cy="49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Box 4"/>
          <p:cNvSpPr txBox="1">
            <a:spLocks noChangeArrowheads="1"/>
          </p:cNvSpPr>
          <p:nvPr userDrawn="1"/>
        </p:nvSpPr>
        <p:spPr bwMode="auto">
          <a:xfrm>
            <a:off x="4644900" y="718790"/>
            <a:ext cx="4319588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en-GB" altLang="en-US" sz="1100" b="1" dirty="0">
                <a:solidFill>
                  <a:schemeClr val="tx1"/>
                </a:solidFill>
              </a:rPr>
              <a:t>Learning aim A2, PowerPoint</a:t>
            </a:r>
            <a:r>
              <a:rPr lang="en-GB" altLang="en-US" sz="1100" b="1" baseline="0" dirty="0">
                <a:solidFill>
                  <a:schemeClr val="tx1"/>
                </a:solidFill>
              </a:rPr>
              <a:t> 12, </a:t>
            </a:r>
            <a:r>
              <a:rPr lang="en-GB" altLang="en-US" sz="1100" b="1" dirty="0">
                <a:solidFill>
                  <a:schemeClr val="tx1"/>
                </a:solidFill>
              </a:rPr>
              <a:t>Lesson</a:t>
            </a:r>
            <a:r>
              <a:rPr lang="en-GB" altLang="en-US" sz="1100" b="1" baseline="0" dirty="0">
                <a:solidFill>
                  <a:schemeClr val="tx1"/>
                </a:solidFill>
              </a:rPr>
              <a:t> 13</a:t>
            </a:r>
            <a:endParaRPr lang="en-GB" altLang="en-US" sz="1100" b="1" dirty="0">
              <a:solidFill>
                <a:schemeClr val="tx1"/>
              </a:solidFill>
            </a:endParaRPr>
          </a:p>
        </p:txBody>
      </p:sp>
      <p:sp>
        <p:nvSpPr>
          <p:cNvPr id="12" name="TextBox 4"/>
          <p:cNvSpPr txBox="1">
            <a:spLocks noChangeArrowheads="1"/>
          </p:cNvSpPr>
          <p:nvPr userDrawn="1"/>
        </p:nvSpPr>
        <p:spPr bwMode="auto">
          <a:xfrm>
            <a:off x="252412" y="723900"/>
            <a:ext cx="5111676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100" b="1" dirty="0">
                <a:solidFill>
                  <a:schemeClr val="tx1"/>
                </a:solidFill>
              </a:rPr>
              <a:t>Component 1: Exploring the Performing Arts	</a:t>
            </a: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6336" y="6362829"/>
            <a:ext cx="1255440" cy="377696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233" r:id="rId1"/>
    <p:sldLayoutId id="2147484234" r:id="rId2"/>
    <p:sldLayoutId id="2147484235" r:id="rId3"/>
    <p:sldLayoutId id="2147484236" r:id="rId4"/>
    <p:sldLayoutId id="2147484237" r:id="rId5"/>
    <p:sldLayoutId id="2147484238" r:id="rId6"/>
    <p:sldLayoutId id="2147484239" r:id="rId7"/>
    <p:sldLayoutId id="2147484240" r:id="rId8"/>
    <p:sldLayoutId id="2147484241" r:id="rId9"/>
    <p:sldLayoutId id="2147484242" r:id="rId10"/>
    <p:sldLayoutId id="2147484243" r:id="rId11"/>
    <p:sldLayoutId id="2147484244" r:id="rId12"/>
  </p:sldLayoutIdLst>
  <p:transition>
    <p:sndAc>
      <p:stSnd>
        <p:snd r:embed="rId14" name="click.wav"/>
      </p:stSnd>
    </p:sndAc>
  </p:transition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 baseline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TEC Tech Awards Performing Arts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446729"/>
          </a:xfrm>
          <a:prstGeom prst="rect">
            <a:avLst/>
          </a:prstGeom>
        </p:spPr>
      </p:pic>
      <p:sp>
        <p:nvSpPr>
          <p:cNvPr id="2056" name="TextBox 4" descr="BTEC Nationals Performing Arts"/>
          <p:cNvSpPr txBox="1">
            <a:spLocks noChangeArrowheads="1"/>
          </p:cNvSpPr>
          <p:nvPr userDrawn="1"/>
        </p:nvSpPr>
        <p:spPr bwMode="auto">
          <a:xfrm>
            <a:off x="252413" y="723900"/>
            <a:ext cx="7199312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100" b="1" dirty="0">
                <a:solidFill>
                  <a:schemeClr val="tx1"/>
                </a:solidFill>
              </a:rPr>
              <a:t>Unit xx: </a:t>
            </a:r>
          </a:p>
        </p:txBody>
      </p:sp>
      <p:sp>
        <p:nvSpPr>
          <p:cNvPr id="2052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1196975"/>
            <a:ext cx="822960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205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2060575"/>
            <a:ext cx="8229600" cy="361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Use simple bullet points and lines, with no more than two lines per bullet point if possible.</a:t>
            </a:r>
          </a:p>
          <a:p>
            <a:pPr lvl="0"/>
            <a:r>
              <a:rPr lang="en-GB" altLang="en-US" dirty="0"/>
              <a:t>Try to use a maximum of ten words per line. </a:t>
            </a:r>
          </a:p>
          <a:p>
            <a:pPr lvl="0"/>
            <a:r>
              <a:rPr lang="en-GB" altLang="en-US" dirty="0"/>
              <a:t>Set up generic formatting on this master. </a:t>
            </a:r>
          </a:p>
          <a:p>
            <a:pPr lvl="0"/>
            <a:r>
              <a:rPr lang="en-GB" altLang="en-US" dirty="0"/>
              <a:t>By applying this master to your slides, you’ll maintain consistent font and bullet style.</a:t>
            </a:r>
          </a:p>
          <a:p>
            <a:pPr lvl="0"/>
            <a:r>
              <a:rPr lang="en-GB" altLang="en-US" dirty="0"/>
              <a:t>To change the layout of individual slides, select ‘Slide layout’ and choose the desired layout from the right-hand menu.</a:t>
            </a:r>
          </a:p>
          <a:p>
            <a:pPr lvl="0"/>
            <a:r>
              <a:rPr lang="en-GB" altLang="en-US" dirty="0"/>
              <a:t>Read the PowerPoint guidelines before creating a slide show.</a:t>
            </a:r>
          </a:p>
        </p:txBody>
      </p:sp>
      <p:sp>
        <p:nvSpPr>
          <p:cNvPr id="2" name="Rectangle 2"/>
          <p:cNvSpPr>
            <a:spLocks noChangeArrowheads="1"/>
          </p:cNvSpPr>
          <p:nvPr userDrawn="1"/>
        </p:nvSpPr>
        <p:spPr bwMode="gray">
          <a:xfrm>
            <a:off x="0" y="6381750"/>
            <a:ext cx="9144000" cy="476250"/>
          </a:xfrm>
          <a:prstGeom prst="rect">
            <a:avLst/>
          </a:prstGeom>
          <a:solidFill>
            <a:srgbClr val="007E72"/>
          </a:solidFill>
          <a:ln>
            <a:noFill/>
          </a:ln>
          <a:extLst/>
        </p:spPr>
        <p:txBody>
          <a:bodyPr wrap="none" lIns="0" tIns="0" rIns="0" bIns="0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endParaRPr lang="en-US" altLang="en-US"/>
          </a:p>
        </p:txBody>
      </p:sp>
      <p:sp>
        <p:nvSpPr>
          <p:cNvPr id="10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>
            <a:lvl1pPr eaLnBrk="1" hangingPunct="1">
              <a:defRPr sz="1100">
                <a:solidFill>
                  <a:schemeClr val="bg1"/>
                </a:solidFill>
                <a:latin typeface="+mj-lt"/>
                <a:cs typeface="Arial" charset="0"/>
              </a:defRPr>
            </a:lvl1pPr>
          </a:lstStyle>
          <a:p>
            <a:pPr>
              <a:defRPr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 dirty="0"/>
              <a:t> </a:t>
            </a:r>
          </a:p>
        </p:txBody>
      </p:sp>
      <p:pic>
        <p:nvPicPr>
          <p:cNvPr id="3" name="Picture 10" descr="Pearson"/>
          <p:cNvPicPr>
            <a:picLocks noChangeAspect="1" noChangeArrowheads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5238" y="6364288"/>
            <a:ext cx="1528762" cy="49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245" r:id="rId1"/>
    <p:sldLayoutId id="2147484246" r:id="rId2"/>
    <p:sldLayoutId id="2147484247" r:id="rId3"/>
    <p:sldLayoutId id="2147484248" r:id="rId4"/>
    <p:sldLayoutId id="2147484249" r:id="rId5"/>
    <p:sldLayoutId id="2147484250" r:id="rId6"/>
    <p:sldLayoutId id="2147484251" r:id="rId7"/>
    <p:sldLayoutId id="2147484252" r:id="rId8"/>
    <p:sldLayoutId id="2147484253" r:id="rId9"/>
    <p:sldLayoutId id="2147484254" r:id="rId10"/>
    <p:sldLayoutId id="2147484255" r:id="rId11"/>
    <p:sldLayoutId id="2147484256" r:id="rId12"/>
  </p:sldLayoutIdLst>
  <p:transition>
    <p:sndAc>
      <p:stSnd>
        <p:snd r:embed="rId14" name="click.wav"/>
      </p:stSnd>
    </p:sndAc>
  </p:transition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 anchor="t" anchorCtr="0">
            <a:normAutofit/>
            <a:scene3d>
              <a:camera prst="orthographicFront"/>
              <a:lightRig rig="threePt" dir="t"/>
            </a:scene3d>
          </a:bodyPr>
          <a:lstStyle/>
          <a:p>
            <a:pPr>
              <a:lnSpc>
                <a:spcPct val="120000"/>
              </a:lnSpc>
              <a:buFont typeface="Wingdings" charset="2"/>
              <a:buChar char="§"/>
            </a:pPr>
            <a:r>
              <a:rPr lang="en-US" dirty="0"/>
              <a:t>Focus on non-performing roles:</a:t>
            </a:r>
          </a:p>
          <a:p>
            <a:pPr lvl="1">
              <a:lnSpc>
                <a:spcPct val="120000"/>
              </a:lnSpc>
            </a:pPr>
            <a:r>
              <a:rPr lang="en-US" dirty="0">
                <a:effectLst>
                  <a:reflection blurRad="6350" endPos="0" dir="5400000" sy="-100000" algn="bl" rotWithShape="0"/>
                </a:effectLst>
              </a:rPr>
              <a:t>Choreographer, </a:t>
            </a:r>
            <a:r>
              <a:rPr lang="en-US" dirty="0" smtClean="0">
                <a:effectLst>
                  <a:reflection blurRad="6350" endPos="0" dir="5400000" sy="-100000" algn="bl" rotWithShape="0"/>
                </a:effectLst>
              </a:rPr>
              <a:t>costume designer, composer, lighting designer</a:t>
            </a:r>
            <a:endParaRPr lang="en-US" dirty="0">
              <a:effectLst>
                <a:reflection blurRad="6350" endPos="0" dir="5400000" sy="-100000" algn="bl" rotWithShape="0"/>
              </a:effectLst>
            </a:endParaRPr>
          </a:p>
          <a:p>
            <a:pPr>
              <a:lnSpc>
                <a:spcPct val="120000"/>
              </a:lnSpc>
              <a:buFont typeface="Wingdings" charset="2"/>
              <a:buChar char="§"/>
            </a:pPr>
            <a:r>
              <a:rPr lang="en-US" dirty="0"/>
              <a:t>What do you think each does?</a:t>
            </a:r>
          </a:p>
          <a:p>
            <a:pPr>
              <a:lnSpc>
                <a:spcPct val="120000"/>
              </a:lnSpc>
              <a:buFont typeface="Wingdings" charset="2"/>
              <a:buChar char="§"/>
            </a:pPr>
            <a:r>
              <a:rPr lang="en-US" dirty="0"/>
              <a:t>Can you think of a well-known example for each?</a:t>
            </a:r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Unsung heroes</a:t>
            </a:r>
          </a:p>
        </p:txBody>
      </p:sp>
      <p:sp>
        <p:nvSpPr>
          <p:cNvPr id="4" name="Footer Placeholder 4"/>
          <p:cNvSpPr txBox="1">
            <a:spLocks/>
          </p:cNvSpPr>
          <p:nvPr/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>
            <a:defPPr>
              <a:defRPr lang="en-GB"/>
            </a:defPPr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1100" kern="1200">
                <a:solidFill>
                  <a:schemeClr val="bg1"/>
                </a:solidFill>
                <a:latin typeface="+mj-lt"/>
                <a:ea typeface="+mn-ea"/>
                <a:cs typeface="Arial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1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kumimoji="0" lang="en-GB" sz="11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/>
                <a:ea typeface="+mn-ea"/>
                <a:cs typeface="Arial" charset="0"/>
              </a:rPr>
              <a:t> </a:t>
            </a:r>
            <a:endParaRPr kumimoji="0" lang="en-GB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/>
              <a:ea typeface="+mn-ea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1967458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theme/theme1.xml><?xml version="1.0" encoding="utf-8"?>
<a:theme xmlns:a="http://schemas.openxmlformats.org/drawingml/2006/main" name="1_TitleSlide">
  <a:themeElements>
    <a:clrScheme name="2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_Default Desig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2_Default Design">
  <a:themeElements>
    <a:clrScheme name="2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_Default Desig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1329</TotalTime>
  <Words>59</Words>
  <Application>Microsoft Office PowerPoint</Application>
  <PresentationFormat>On-screen Show (4:3)</PresentationFormat>
  <Paragraphs>8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Verdana</vt:lpstr>
      <vt:lpstr>Wingdings</vt:lpstr>
      <vt:lpstr>1_TitleSlide</vt:lpstr>
      <vt:lpstr>2_Default Design</vt:lpstr>
      <vt:lpstr>Unsung heroes</vt:lpstr>
    </vt:vector>
  </TitlesOfParts>
  <Company>Pearson Education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BTEC 2017</dc:title>
  <dc:creator>Pearson Education</dc:creator>
  <cp:lastModifiedBy>Haremi_0229</cp:lastModifiedBy>
  <cp:revision>199</cp:revision>
  <dcterms:created xsi:type="dcterms:W3CDTF">2010-12-13T13:21:58Z</dcterms:created>
  <dcterms:modified xsi:type="dcterms:W3CDTF">2017-07-04T08:41:48Z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Language">
    <vt:lpwstr>English</vt:lpwstr>
  </property>
</Properties>
</file>