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91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 varScale="1">
        <p:scale>
          <a:sx n="71" d="100"/>
          <a:sy n="71" d="100"/>
        </p:scale>
        <p:origin x="835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B1,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24,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30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charset="2"/>
              <a:buChar char="§"/>
            </a:pPr>
            <a:r>
              <a:rPr lang="en-US" i="1" dirty="0"/>
              <a:t>Yesterday ‘</a:t>
            </a:r>
            <a:r>
              <a:rPr lang="en-US" dirty="0"/>
              <a:t>fight scene’ (assessment)</a:t>
            </a:r>
          </a:p>
          <a:p>
            <a:pPr>
              <a:buFont typeface="Wingdings" charset="2"/>
              <a:buChar char="§"/>
            </a:pPr>
            <a:r>
              <a:rPr lang="en-US" dirty="0"/>
              <a:t>Set two targets</a:t>
            </a:r>
          </a:p>
          <a:p>
            <a:pPr>
              <a:buFont typeface="Wingdings" charset="2"/>
              <a:buChar char="§"/>
            </a:pPr>
            <a:r>
              <a:rPr lang="en-US"/>
              <a:t>Teacher-led warm up</a:t>
            </a: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Teacher will film all performances</a:t>
            </a:r>
          </a:p>
          <a:p>
            <a:pPr>
              <a:buFont typeface="Wingdings" charset="2"/>
              <a:buChar char="§"/>
            </a:pPr>
            <a:r>
              <a:rPr lang="en-US" dirty="0"/>
              <a:t>Post-performance discussion</a:t>
            </a:r>
          </a:p>
          <a:p>
            <a:pPr>
              <a:buFont typeface="Wingdings" charset="2"/>
              <a:buChar char="§"/>
            </a:pPr>
            <a:r>
              <a:rPr lang="en-US" dirty="0"/>
              <a:t>Targets review</a:t>
            </a:r>
          </a:p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Mock </a:t>
            </a:r>
            <a:r>
              <a:rPr lang="en-US" dirty="0" smtClean="0"/>
              <a:t>assessment </a:t>
            </a:r>
            <a:r>
              <a:rPr lang="en-US" dirty="0"/>
              <a:t>4</a:t>
            </a: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4630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</TotalTime>
  <Words>39</Words>
  <Application>Microsoft Office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Mock assessment 4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216</cp:revision>
  <dcterms:created xsi:type="dcterms:W3CDTF">2010-12-13T13:21:58Z</dcterms:created>
  <dcterms:modified xsi:type="dcterms:W3CDTF">2017-06-29T10:59:18Z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