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handoutMasterIdLst>
    <p:handoutMasterId r:id="rId5"/>
  </p:handoutMasterIdLst>
  <p:sldIdLst>
    <p:sldId id="28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e Scholey" initials="DS" lastIdx="1" clrIdx="0">
    <p:extLst>
      <p:ext uri="{19B8F6BF-5375-455C-9EA6-DF929625EA0E}">
        <p15:presenceInfo xmlns:p15="http://schemas.microsoft.com/office/powerpoint/2012/main" userId="Dee Schol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257" autoAdjust="0"/>
  </p:normalViewPr>
  <p:slideViewPr>
    <p:cSldViewPr>
      <p:cViewPr varScale="1">
        <p:scale>
          <a:sx n="69" d="100"/>
          <a:sy n="69" d="100"/>
        </p:scale>
        <p:origin x="18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E7656-A92A-4341-921B-6CECACED9DA9}" type="datetimeFigureOut">
              <a:rPr lang="en-GB" smtClean="0"/>
              <a:t>04/07/2017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730CD-59FB-4EB8-A0CF-4DD8D64430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89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Lesson </a:t>
            </a:r>
            <a:r>
              <a:rPr lang="en-US" dirty="0"/>
              <a:t>starter/stimulus:</a:t>
            </a:r>
            <a:r>
              <a:rPr lang="en-US" baseline="0" dirty="0"/>
              <a:t> dance workshop ‘Creating a fight scene’.</a:t>
            </a:r>
            <a:endParaRPr lang="en-US" dirty="0"/>
          </a:p>
          <a:p>
            <a:r>
              <a:rPr lang="en-US" dirty="0"/>
              <a:t>This task is open-ended and is a great way for students to explore group dance skills with a never-ending scope for development.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12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25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</a:t>
            </a:r>
            <a:r>
              <a:rPr lang="en-GB" altLang="en-US" sz="1100" b="1" baseline="0" dirty="0" smtClean="0">
                <a:solidFill>
                  <a:schemeClr val="tx1"/>
                </a:solidFill>
              </a:rPr>
              <a:t>23,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</a:t>
            </a:r>
            <a:r>
              <a:rPr lang="en-GB" altLang="en-US" sz="1100" b="1" baseline="0" dirty="0" smtClean="0">
                <a:solidFill>
                  <a:schemeClr val="tx1"/>
                </a:solidFill>
              </a:rPr>
              <a:t>28-29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Creating a ‘gang fight sequence’.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Explore ways to make contact with another  dancer, manipulating them to move. Perform ideas to the class.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Create a movement sequence together that uses ‘jumps and gestures’. Join these ideas together with your contact duets. 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the ‘fight sequence’ and watch back the video footage for evaluative discussion: did the movement communicate the idea?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Contemporary dance workshop </a:t>
            </a:r>
            <a:r>
              <a:rPr lang="en-US" dirty="0"/>
              <a:t>2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575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129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Contemporary dance workshop 2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2017-07-04T12:06:53Z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