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94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9371" autoAdjust="0"/>
  </p:normalViewPr>
  <p:slideViewPr>
    <p:cSldViewPr>
      <p:cViewPr varScale="1">
        <p:scale>
          <a:sx n="80" d="100"/>
          <a:sy n="80" d="100"/>
        </p:scale>
        <p:origin x="155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Additional </a:t>
            </a:r>
            <a:r>
              <a:rPr lang="en-US" dirty="0"/>
              <a:t>time for assessment activity. Teachers will have to support students with resources, applied teacher guidance, space and critically – time to develop skills</a:t>
            </a:r>
            <a:r>
              <a:rPr lang="en-US" baseline="0" dirty="0"/>
              <a:t> within groups.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69098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aims B1 &amp; B2, PowerPoint 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27,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</a:t>
            </a:r>
            <a:r>
              <a:rPr lang="en-GB" altLang="en-US" sz="1100" b="1" baseline="0" dirty="0" smtClean="0">
                <a:solidFill>
                  <a:schemeClr val="tx1"/>
                </a:solidFill>
              </a:rPr>
              <a:t>34-35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sp>
        <p:nvSpPr>
          <p:cNvPr id="2" name="Rectangle 2"/>
          <p:cNvSpPr>
            <a:spLocks noChangeArrowheads="1"/>
          </p:cNvSpPr>
          <p:nvPr userDrawn="1"/>
        </p:nvSpPr>
        <p:spPr bwMode="gray">
          <a:xfrm>
            <a:off x="0" y="6381750"/>
            <a:ext cx="9144000" cy="476250"/>
          </a:xfrm>
          <a:prstGeom prst="rect">
            <a:avLst/>
          </a:prstGeom>
          <a:solidFill>
            <a:srgbClr val="007E72"/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+mj-lt"/>
                <a:cs typeface="Arial" charset="0"/>
              </a:defRPr>
            </a:lvl1pPr>
          </a:lstStyle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t" anchorCtr="0">
            <a:normAutofit fontScale="92500" lnSpcReduction="10000"/>
            <a:scene3d>
              <a:camera prst="orthographicFront"/>
              <a:lightRig rig="threePt" dir="t"/>
            </a:scene3d>
          </a:bodyPr>
          <a:lstStyle/>
          <a:p>
            <a:pPr marL="0" indent="0">
              <a:buNone/>
            </a:pP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 typeface="Wingdings" charset="2"/>
              <a:buChar char="§"/>
            </a:pPr>
            <a:r>
              <a:rPr lang="en-US" dirty="0"/>
              <a:t>Record all team work and collaboration observed in the workshop lessons 23</a:t>
            </a:r>
            <a:r>
              <a:rPr lang="en-GB" dirty="0"/>
              <a:t>–</a:t>
            </a:r>
            <a:r>
              <a:rPr lang="en-US" dirty="0"/>
              <a:t>34. </a:t>
            </a:r>
          </a:p>
          <a:p>
            <a:pPr>
              <a:buFont typeface="Wingdings" charset="2"/>
              <a:buChar char="§"/>
            </a:pPr>
            <a:r>
              <a:rPr lang="en-US" dirty="0"/>
              <a:t>Class discussion: </a:t>
            </a:r>
            <a:r>
              <a:rPr lang="en-GB" dirty="0"/>
              <a:t>focus on group work when performers had to adjust to other performers, balancing, listening and general awareness of own part in the performance.</a:t>
            </a:r>
            <a:endParaRPr lang="en-US" dirty="0"/>
          </a:p>
          <a:p>
            <a:pPr>
              <a:buFont typeface="Wingdings" charset="2"/>
              <a:buChar char="§"/>
            </a:pPr>
            <a:r>
              <a:rPr lang="en-US" dirty="0"/>
              <a:t>Group activity: extra rehearsal time. Submit performances: </a:t>
            </a:r>
            <a:r>
              <a:rPr lang="en-GB" dirty="0"/>
              <a:t>opportunity to practise, improve or record group work. </a:t>
            </a:r>
          </a:p>
          <a:p>
            <a:pPr>
              <a:buFont typeface="Wingdings" charset="2"/>
              <a:buChar char="§"/>
            </a:pPr>
            <a:r>
              <a:rPr lang="en-GB" dirty="0"/>
              <a:t>Paired activity</a:t>
            </a:r>
            <a:r>
              <a:rPr lang="en-GB"/>
              <a:t>: analyse </a:t>
            </a:r>
            <a:r>
              <a:rPr lang="en-GB" dirty="0"/>
              <a:t>group performances before, during and after the performance, identifying examples of trust and responsibility.</a:t>
            </a:r>
            <a:endParaRPr lang="en-US" dirty="0"/>
          </a:p>
          <a:p>
            <a:pPr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Assessment </a:t>
            </a:r>
            <a:r>
              <a:rPr lang="en-US" dirty="0"/>
              <a:t>support (GLH) practice time</a:t>
            </a:r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637908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</TotalTime>
  <Words>136</Words>
  <Application>Microsoft Office PowerPoint</Application>
  <PresentationFormat>On-screen Show (4:3)</PresentationFormat>
  <Paragraphs>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Assessment support (GLH) practice time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219</cp:revision>
  <dcterms:created xsi:type="dcterms:W3CDTF">2010-12-13T13:21:58Z</dcterms:created>
  <dcterms:modified xsi:type="dcterms:W3CDTF">2017-07-03T16:37:11Z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