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6"/>
  </p:notesMasterIdLst>
  <p:sldIdLst>
    <p:sldId id="257" r:id="rId3"/>
    <p:sldId id="258" r:id="rId4"/>
    <p:sldId id="264" r:id="rId5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8768" autoAdjust="0"/>
  </p:normalViewPr>
  <p:slideViewPr>
    <p:cSldViewPr>
      <p:cViewPr varScale="1">
        <p:scale>
          <a:sx n="79" d="100"/>
          <a:sy n="79" d="100"/>
        </p:scale>
        <p:origin x="15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150079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8CB0EAB-151D-4E6C-A860-A2EFF5E5ECDC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/>
              <a:t>Prepare C1 Activity sheet</a:t>
            </a:r>
            <a:r>
              <a:rPr lang="en-US" baseline="0" dirty="0"/>
              <a:t> 15.</a:t>
            </a:r>
            <a:endParaRPr lang="en-US" dirty="0"/>
          </a:p>
          <a:p>
            <a:r>
              <a:rPr lang="en-US" dirty="0"/>
              <a:t>Lesson stimulus for Urban dance workshop 2. Students may wish to use this for the summative assessment but the choice is open for teacher or student to</a:t>
            </a:r>
            <a:r>
              <a:rPr lang="en-US" baseline="0" dirty="0"/>
              <a:t> choose and prepare.</a:t>
            </a:r>
            <a:r>
              <a:rPr lang="en-US" dirty="0"/>
              <a:t> </a:t>
            </a:r>
          </a:p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629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Prepare C1 Activity sheet</a:t>
            </a:r>
            <a:r>
              <a:rPr lang="en-US" baseline="0" dirty="0"/>
              <a:t> 15.</a:t>
            </a:r>
            <a:endParaRPr lang="en-US" dirty="0"/>
          </a:p>
          <a:p>
            <a:r>
              <a:rPr lang="en-US" dirty="0"/>
              <a:t>Lesson stimulus for Urban dance workshop 2. Students may wish to use this for the summative assessment but the choice is open for teacher or student to</a:t>
            </a:r>
            <a:r>
              <a:rPr lang="en-US" baseline="0" dirty="0"/>
              <a:t> choose and prepare.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26369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Prepare C1 Activity sheet</a:t>
            </a:r>
            <a:r>
              <a:rPr lang="en-US" baseline="0" dirty="0"/>
              <a:t> 15.</a:t>
            </a:r>
            <a:endParaRPr lang="en-US" dirty="0"/>
          </a:p>
          <a:p>
            <a:r>
              <a:rPr lang="en-US" dirty="0"/>
              <a:t>Lesson stimulus for Urban dance workshop 2. Students may wish to use this for the summative assessment but the choice is open for teacher or student to</a:t>
            </a:r>
            <a:r>
              <a:rPr lang="en-US" baseline="0" dirty="0"/>
              <a:t> choose </a:t>
            </a:r>
            <a:r>
              <a:rPr lang="en-US" baseline="0"/>
              <a:t>and prepare.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84599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  <p:sp>
        <p:nvSpPr>
          <p:cNvPr id="10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2" y="723900"/>
            <a:ext cx="88560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	                    Learning aims B1 &amp; B2, PowerPoint 26, Lesson 33 </a:t>
            </a:r>
          </a:p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2" y="723900"/>
            <a:ext cx="8856091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	                    Learning aims B1 &amp; B2, PowerPoint 26, Lesson 33 </a:t>
            </a:r>
          </a:p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ctrTitle"/>
          </p:nvPr>
        </p:nvSpPr>
        <p:spPr>
          <a:xfrm>
            <a:off x="685800" y="1052737"/>
            <a:ext cx="7772400" cy="1123408"/>
          </a:xfrm>
        </p:spPr>
        <p:txBody>
          <a:bodyPr/>
          <a:lstStyle/>
          <a:p>
            <a:r>
              <a:rPr lang="en-US" dirty="0"/>
              <a:t>Urban dance workshop 2 </a:t>
            </a:r>
            <a:endParaRPr lang="en-GB" altLang="en-US" dirty="0"/>
          </a:p>
        </p:txBody>
      </p:sp>
      <p:sp>
        <p:nvSpPr>
          <p:cNvPr id="28675" name="Subtitle 2"/>
          <p:cNvSpPr>
            <a:spLocks noGrp="1"/>
          </p:cNvSpPr>
          <p:nvPr>
            <p:ph type="subTitle" idx="1"/>
          </p:nvPr>
        </p:nvSpPr>
        <p:spPr>
          <a:xfrm>
            <a:off x="539552" y="2060848"/>
            <a:ext cx="8280920" cy="3577952"/>
          </a:xfrm>
        </p:spPr>
        <p:txBody>
          <a:bodyPr/>
          <a:lstStyle/>
          <a:p>
            <a:pPr algn="l"/>
            <a:r>
              <a:rPr lang="en-GB" i="1" dirty="0"/>
              <a:t>‘</a:t>
            </a:r>
            <a:r>
              <a:rPr lang="en-GB" dirty="0"/>
              <a:t>Matches’ by Company Decalage</a:t>
            </a:r>
          </a:p>
          <a:p>
            <a:pPr algn="l">
              <a:buFont typeface="Wingdings" charset="2"/>
              <a:buChar char="§"/>
            </a:pPr>
            <a:r>
              <a:rPr lang="en-GB" dirty="0"/>
              <a:t> Watch Section 2.</a:t>
            </a:r>
          </a:p>
          <a:p>
            <a:pPr algn="l">
              <a:buFont typeface="Wingdings" charset="2"/>
              <a:buChar char="§"/>
            </a:pPr>
            <a:r>
              <a:rPr lang="en-GB" dirty="0"/>
              <a:t> Class discussion: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GB" dirty="0">
                <a:latin typeface="Arial" panose="020B0604020202020204" pitchFamily="34" charset="0"/>
              </a:rPr>
              <a:t> identify the performance skills need to dance in this style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GB" dirty="0">
                <a:latin typeface="Arial" panose="020B0604020202020204" pitchFamily="34" charset="0"/>
              </a:rPr>
              <a:t> identify the movements that are urban</a:t>
            </a:r>
          </a:p>
          <a:p>
            <a:pPr marL="800100" lvl="1" indent="-342900" algn="l">
              <a:buFont typeface="Wingdings" panose="05000000000000000000" pitchFamily="2" charset="2"/>
              <a:buChar char="§"/>
            </a:pPr>
            <a:r>
              <a:rPr lang="en-GB" dirty="0">
                <a:latin typeface="Arial" panose="020B0604020202020204" pitchFamily="34" charset="0"/>
              </a:rPr>
              <a:t> discuss how they now have meaning.</a:t>
            </a:r>
          </a:p>
          <a:p>
            <a:endParaRPr lang="en-US" altLang="en-US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468313" y="1916832"/>
            <a:ext cx="8207375" cy="4157604"/>
          </a:xfrm>
        </p:spPr>
        <p:txBody>
          <a:bodyPr/>
          <a:lstStyle/>
          <a:p>
            <a:pPr>
              <a:buFont typeface="Wingdings" charset="2"/>
              <a:buChar char="§"/>
            </a:pPr>
            <a:r>
              <a:rPr lang="en-GB" dirty="0"/>
              <a:t>Your teacher will warm you up using break dance floor movements that appear in the work. </a:t>
            </a:r>
          </a:p>
          <a:p>
            <a:pPr lvl="0"/>
            <a:r>
              <a:rPr lang="en-GB" dirty="0"/>
              <a:t>Small group activity: Try making your own dance section (use the movements of pictures of war/post-war as stimulus):</a:t>
            </a:r>
          </a:p>
          <a:p>
            <a:pPr lvl="1"/>
            <a:r>
              <a:rPr lang="en-GB" dirty="0"/>
              <a:t>use unison</a:t>
            </a:r>
          </a:p>
          <a:p>
            <a:pPr lvl="1"/>
            <a:r>
              <a:rPr lang="en-GB" dirty="0"/>
              <a:t>use floor work</a:t>
            </a:r>
          </a:p>
          <a:p>
            <a:pPr lvl="1"/>
            <a:r>
              <a:rPr lang="en-GB" dirty="0"/>
              <a:t>think about giving meaning to the movements</a:t>
            </a:r>
          </a:p>
          <a:p>
            <a:pPr lvl="1"/>
            <a:r>
              <a:rPr lang="en-GB" dirty="0"/>
              <a:t>use the urban dance style(s) e.g. break dance, hip-hop.</a:t>
            </a:r>
            <a:endParaRPr lang="en-GB" altLang="en-US" dirty="0"/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Wingdings" charset="2"/>
              <a:buChar char="§"/>
            </a:pPr>
            <a:r>
              <a:rPr lang="en-US" dirty="0"/>
              <a:t>Group activity: rehearse and perform.</a:t>
            </a:r>
            <a:r>
              <a:rPr lang="en-GB" dirty="0"/>
              <a:t> </a:t>
            </a:r>
          </a:p>
          <a:p>
            <a:pPr lvl="0">
              <a:buFont typeface="Wingdings" charset="2"/>
              <a:buChar char="§"/>
            </a:pPr>
            <a:r>
              <a:rPr lang="en-US" dirty="0"/>
              <a:t>Record the performance.</a:t>
            </a:r>
          </a:p>
          <a:p>
            <a:pPr lvl="0">
              <a:buFont typeface="Wingdings" charset="2"/>
              <a:buChar char="§"/>
            </a:pPr>
            <a:r>
              <a:rPr lang="en-US" dirty="0"/>
              <a:t>Perform the sequence and watch back the video footage for evaluative discussion: did the dance communicate the ideas?</a:t>
            </a:r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4151756"/>
      </p:ext>
    </p:extLst>
  </p:cSld>
  <p:clrMapOvr>
    <a:masterClrMapping/>
  </p:clrMapOvr>
  <p:transition>
    <p:sndAc>
      <p:stSnd>
        <p:snd r:embed="rId3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1124</TotalTime>
  <Words>282</Words>
  <Application>Microsoft Office PowerPoint</Application>
  <PresentationFormat>On-screen Show (4:3)</PresentationFormat>
  <Paragraphs>27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Verdana</vt:lpstr>
      <vt:lpstr>Wingdings</vt:lpstr>
      <vt:lpstr>1_TitleSlide</vt:lpstr>
      <vt:lpstr>2_Default Design</vt:lpstr>
      <vt:lpstr>Urban dance workshop 2 </vt:lpstr>
      <vt:lpstr>PowerPoint Presentation</vt:lpstr>
      <vt:lpstr>PowerPoint Presentation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156</cp:revision>
  <dcterms:created xsi:type="dcterms:W3CDTF">2010-12-13T13:21:58Z</dcterms:created>
  <dcterms:modified xsi:type="dcterms:W3CDTF">2017-07-04T12:10:49Z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