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70" r:id="rId3"/>
    <p:sldId id="271" r:id="rId4"/>
    <p:sldId id="272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6957" autoAdjust="0"/>
  </p:normalViewPr>
  <p:slideViewPr>
    <p:cSldViewPr>
      <p:cViewPr varScale="1">
        <p:scale>
          <a:sx n="77" d="100"/>
          <a:sy n="77" d="100"/>
        </p:scale>
        <p:origin x="16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3082" y="1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will have to use a variety</a:t>
            </a:r>
            <a:r>
              <a:rPr lang="en-US" baseline="0" dirty="0"/>
              <a:t> of examples to explore dance styles and how they communicate their ideas to an audience.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48245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will have to use a variety</a:t>
            </a:r>
            <a:r>
              <a:rPr lang="en-US" baseline="0" dirty="0"/>
              <a:t> of examples to explore dance styles and how they communicate their ideas to an audience.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4426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will have to use a variety</a:t>
            </a:r>
            <a:r>
              <a:rPr lang="en-US" baseline="0" dirty="0"/>
              <a:t> of examples to explore dance styles and how they communicate their ideas to an audience.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If the link does not work, search for videos using ‘</a:t>
            </a:r>
            <a:r>
              <a:rPr lang="en-US" dirty="0"/>
              <a:t>A-Z </a:t>
            </a:r>
            <a:r>
              <a:rPr lang="en-US"/>
              <a:t>dance</a:t>
            </a:r>
            <a:r>
              <a:rPr lang="en-US" smtClean="0"/>
              <a:t>’.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2271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657"/>
            <a:ext cx="9369167" cy="1482354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UFZxK8edZW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None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sz="3300" dirty="0"/>
              <a:t>Lesson starter</a:t>
            </a:r>
            <a:r>
              <a:rPr lang="en-US" sz="3300"/>
              <a:t>: how </a:t>
            </a:r>
            <a:r>
              <a:rPr lang="en-US" sz="3300" dirty="0"/>
              <a:t>many different dance styles do you know?</a:t>
            </a:r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Dance styles</a:t>
            </a:r>
          </a:p>
        </p:txBody>
      </p:sp>
    </p:spTree>
    <p:extLst>
      <p:ext uri="{BB962C8B-B14F-4D97-AF65-F5344CB8AC3E}">
        <p14:creationId xmlns:p14="http://schemas.microsoft.com/office/powerpoint/2010/main" val="24938566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online resources, differentiate between the following dance styles:</a:t>
            </a:r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180091"/>
              </p:ext>
            </p:extLst>
          </p:nvPr>
        </p:nvGraphicFramePr>
        <p:xfrm>
          <a:off x="755576" y="3645024"/>
          <a:ext cx="7674258" cy="140055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3712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3712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Ballet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Contemporary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Jazz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Tap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Urban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International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413640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en-US" dirty="0"/>
              <a:t>How do practitioners manage the different dancing techniques? What are the pre-requisites?</a:t>
            </a:r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Watch A</a:t>
            </a:r>
            <a:r>
              <a:rPr lang="en-GB" dirty="0"/>
              <a:t>–</a:t>
            </a:r>
            <a:r>
              <a:rPr lang="en-US" dirty="0"/>
              <a:t>Z dance clip: </a:t>
            </a:r>
            <a:r>
              <a:rPr lang="en-US" dirty="0" err="1">
                <a:hlinkClick r:id="rId4"/>
              </a:rPr>
              <a:t>www.youtube.com</a:t>
            </a:r>
            <a:r>
              <a:rPr lang="en-US" dirty="0">
                <a:hlinkClick r:id="rId4"/>
              </a:rPr>
              <a:t>/</a:t>
            </a:r>
            <a:r>
              <a:rPr lang="en-US" dirty="0" err="1">
                <a:hlinkClick r:id="rId4"/>
              </a:rPr>
              <a:t>watch?v</a:t>
            </a:r>
            <a:r>
              <a:rPr lang="en-US" dirty="0">
                <a:hlinkClick r:id="rId4"/>
              </a:rPr>
              <a:t>=</a:t>
            </a:r>
            <a:r>
              <a:rPr lang="en-US" dirty="0" err="1">
                <a:hlinkClick r:id="rId4"/>
              </a:rPr>
              <a:t>UFZxK8edZWA</a:t>
            </a:r>
            <a:r>
              <a:rPr lang="en-US" dirty="0"/>
              <a:t> 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182203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</TotalTime>
  <Words>187</Words>
  <Application>Microsoft Office PowerPoint</Application>
  <PresentationFormat>On-screen Show (4:3)</PresentationFormat>
  <Paragraphs>26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Dance styles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185</cp:revision>
  <dcterms:created xsi:type="dcterms:W3CDTF">2010-12-13T13:21:58Z</dcterms:created>
  <dcterms:modified xsi:type="dcterms:W3CDTF">2017-07-04T08:55:10Z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