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5"/>
  </p:notesMasterIdLst>
  <p:sldIdLst>
    <p:sldId id="257" r:id="rId3"/>
    <p:sldId id="264" r:id="rId4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89614" autoAdjust="0"/>
  </p:normalViewPr>
  <p:slideViewPr>
    <p:cSldViewPr>
      <p:cViewPr varScale="1">
        <p:scale>
          <a:sx n="80" d="100"/>
          <a:sy n="80" d="100"/>
        </p:scale>
        <p:origin x="1550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199253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8CB0EAB-151D-4E6C-A860-A2EFF5E5ECDC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/>
              <a:t>Lesson starter and class discussion focusing on empathy, putting students in the mind</a:t>
            </a:r>
            <a:r>
              <a:rPr lang="en-US" baseline="0" dirty="0"/>
              <a:t> of the performing artist practitioner.</a:t>
            </a:r>
          </a:p>
          <a:p>
            <a:r>
              <a:rPr lang="en-US" baseline="0" dirty="0"/>
              <a:t>Search for ‘English national ballet emerging dancer’.</a:t>
            </a:r>
          </a:p>
        </p:txBody>
      </p:sp>
    </p:spTree>
    <p:extLst>
      <p:ext uri="{BB962C8B-B14F-4D97-AF65-F5344CB8AC3E}">
        <p14:creationId xmlns:p14="http://schemas.microsoft.com/office/powerpoint/2010/main" val="27045045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Prepare copies of Activity sheet </a:t>
            </a:r>
            <a:r>
              <a:rPr lang="en-US" dirty="0" smtClean="0"/>
              <a:t>7.</a:t>
            </a:r>
            <a:endParaRPr lang="en-US" dirty="0"/>
          </a:p>
          <a:p>
            <a:r>
              <a:rPr lang="en-US" dirty="0"/>
              <a:t>Additional activity: this lesson focuses on the</a:t>
            </a:r>
            <a:r>
              <a:rPr lang="en-US" baseline="0" dirty="0"/>
              <a:t> depth of performing arts roles from performance through to </a:t>
            </a:r>
            <a:r>
              <a:rPr lang="en-US" baseline="0" dirty="0" err="1"/>
              <a:t>organisation</a:t>
            </a:r>
            <a:r>
              <a:rPr lang="en-US" baseline="0" dirty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05279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31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889158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 1: Exploring the Performing Arts			        Learning aim A2, PowerPoint 11, Lesson 12</a:t>
            </a:r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  <p:sp>
        <p:nvSpPr>
          <p:cNvPr id="12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889158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 1: Exploring the Performing Arts			        Learning aim A2, PowerPoint 11, Lesson 12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study.com/articles/Dancing_Career_Information_Becoming_a_Professional_Dancer.html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youtube.com/watch?v=uvitswuCSjM" TargetMode="External"/><Relationship Id="rId4" Type="http://schemas.openxmlformats.org/officeDocument/2006/relationships/hyperlink" Target="https://www.youtube.com/watch?v=XAKGtYDTfes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ctrTitle"/>
          </p:nvPr>
        </p:nvSpPr>
        <p:spPr>
          <a:xfrm>
            <a:off x="685800" y="1052737"/>
            <a:ext cx="7772400" cy="1008111"/>
          </a:xfrm>
        </p:spPr>
        <p:txBody>
          <a:bodyPr/>
          <a:lstStyle/>
          <a:p>
            <a:r>
              <a:rPr lang="en-US" dirty="0"/>
              <a:t>A dancer’s life for me</a:t>
            </a:r>
            <a:endParaRPr lang="en-GB" altLang="en-US" dirty="0"/>
          </a:p>
        </p:txBody>
      </p:sp>
      <p:sp>
        <p:nvSpPr>
          <p:cNvPr id="28675" name="Subtitle 2"/>
          <p:cNvSpPr>
            <a:spLocks noGrp="1"/>
          </p:cNvSpPr>
          <p:nvPr>
            <p:ph type="subTitle" idx="1"/>
          </p:nvPr>
        </p:nvSpPr>
        <p:spPr>
          <a:xfrm>
            <a:off x="323528" y="2049286"/>
            <a:ext cx="8496944" cy="3577952"/>
          </a:xfrm>
        </p:spPr>
        <p:txBody>
          <a:bodyPr/>
          <a:lstStyle/>
          <a:p>
            <a:pPr marL="342900" indent="-342900" algn="l">
              <a:buFont typeface="Wingdings" charset="2"/>
              <a:buChar char="§"/>
            </a:pPr>
            <a:r>
              <a:rPr lang="en-US" dirty="0"/>
              <a:t>Lesson starter: what is it like to be a dancer? </a:t>
            </a:r>
          </a:p>
          <a:p>
            <a:pPr marL="342900" indent="-342900" algn="l">
              <a:buFont typeface="Wingdings" charset="2"/>
              <a:buChar char="§"/>
            </a:pPr>
            <a:r>
              <a:rPr lang="en-US" dirty="0"/>
              <a:t>Paired activity: identify the roles, responsibilities and skills of a dancer on a mind map.</a:t>
            </a:r>
          </a:p>
          <a:p>
            <a:pPr marL="342900" indent="-342900" algn="l">
              <a:buFont typeface="Wingdings" charset="2"/>
              <a:buChar char="§"/>
            </a:pPr>
            <a:r>
              <a:rPr lang="en-US" dirty="0"/>
              <a:t>Watch:</a:t>
            </a:r>
            <a:r>
              <a:rPr lang="en-US" dirty="0">
                <a:hlinkClick r:id="rId3"/>
              </a:rPr>
              <a:t> http://study.com/articles/Dancing_Career_Information_Becoming_a_Professional_Dancer.html</a:t>
            </a:r>
            <a:r>
              <a:rPr lang="en-US" dirty="0"/>
              <a:t> and </a:t>
            </a:r>
            <a:r>
              <a:rPr lang="nl-NL" dirty="0">
                <a:hlinkClick r:id="rId4"/>
              </a:rPr>
              <a:t>https://www.youtube.com/watch?v=XAKGtYDTfes</a:t>
            </a:r>
            <a:endParaRPr lang="nl-NL" dirty="0"/>
          </a:p>
          <a:p>
            <a:pPr marL="342900" indent="-342900" algn="l">
              <a:buFont typeface="Wingdings" charset="2"/>
              <a:buChar char="§"/>
            </a:pPr>
            <a:r>
              <a:rPr lang="en-US" dirty="0"/>
              <a:t>Look at the careers of three dancers with three different styles: e.g. preparing for </a:t>
            </a:r>
            <a:r>
              <a:rPr lang="en-US" i="1" dirty="0"/>
              <a:t>Ghost Dances</a:t>
            </a:r>
            <a:r>
              <a:rPr lang="en-US" dirty="0"/>
              <a:t>: </a:t>
            </a:r>
            <a:r>
              <a:rPr lang="nl-NL" dirty="0">
                <a:hlinkClick r:id="rId5"/>
              </a:rPr>
              <a:t>https://www.youtube.com/watch?v=uvitswuCSjM</a:t>
            </a:r>
            <a:endParaRPr lang="en-US" dirty="0"/>
          </a:p>
          <a:p>
            <a:pPr algn="l"/>
            <a:endParaRPr lang="en-US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charset="2"/>
              <a:buChar char="§"/>
            </a:pPr>
            <a:r>
              <a:rPr lang="en-US" dirty="0"/>
              <a:t>What is it like to be a dancer? What skills are needed?</a:t>
            </a:r>
          </a:p>
          <a:p>
            <a:pPr>
              <a:buFont typeface="Wingdings" charset="2"/>
              <a:buChar char="§"/>
            </a:pPr>
            <a:r>
              <a:rPr lang="en-US" dirty="0"/>
              <a:t>Plenary: Observe skills common to all three styles.</a:t>
            </a:r>
          </a:p>
          <a:p>
            <a:pPr>
              <a:buFont typeface="Wingdings" charset="2"/>
              <a:buChar char="§"/>
            </a:pPr>
            <a:r>
              <a:rPr lang="en-US" dirty="0"/>
              <a:t>Homework: Write ten questions on job roles you could ask a professional dancer.</a:t>
            </a:r>
          </a:p>
          <a:p>
            <a:endParaRPr lang="en-GB" altLang="en-US" dirty="0"/>
          </a:p>
        </p:txBody>
      </p:sp>
      <p:sp>
        <p:nvSpPr>
          <p:cNvPr id="4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2051964"/>
      </p:ext>
    </p:extLst>
  </p:cSld>
  <p:clrMapOvr>
    <a:masterClrMapping/>
  </p:clrMapOvr>
  <p:transition>
    <p:sndAc>
      <p:stSnd>
        <p:snd r:embed="rId3" name="click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1065</TotalTime>
  <Words>175</Words>
  <Application>Microsoft Office PowerPoint</Application>
  <PresentationFormat>On-screen Show (4:3)</PresentationFormat>
  <Paragraphs>15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Verdana</vt:lpstr>
      <vt:lpstr>Wingdings</vt:lpstr>
      <vt:lpstr>1_TitleSlide</vt:lpstr>
      <vt:lpstr>2_Default Design</vt:lpstr>
      <vt:lpstr>A dancer’s life for me</vt:lpstr>
      <vt:lpstr>PowerPoint Presentation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156</cp:revision>
  <dcterms:created xsi:type="dcterms:W3CDTF">2010-12-13T13:21:58Z</dcterms:created>
  <dcterms:modified xsi:type="dcterms:W3CDTF">2017-07-04T11:52:50Z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