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71" r:id="rId3"/>
    <p:sldId id="273" r:id="rId4"/>
    <p:sldId id="272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87440" autoAdjust="0"/>
  </p:normalViewPr>
  <p:slideViewPr>
    <p:cSldViewPr>
      <p:cViewPr varScale="1">
        <p:scale>
          <a:sx n="65" d="100"/>
          <a:sy n="65" d="100"/>
        </p:scale>
        <p:origin x="1003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86420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Class discussion from key learning points from the specification. Teachers will have to prepare a wide variety of suitable examples to facilitate learning and exploration.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6026433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Class</a:t>
            </a:r>
            <a:r>
              <a:rPr lang="en-US" baseline="0" dirty="0"/>
              <a:t> discussion and </a:t>
            </a:r>
            <a:r>
              <a:rPr lang="en-US" baseline="0"/>
              <a:t>teacher-led examples </a:t>
            </a:r>
            <a:r>
              <a:rPr lang="en-US" baseline="0" dirty="0"/>
              <a:t>for </a:t>
            </a:r>
            <a:r>
              <a:rPr lang="en-US" baseline="0"/>
              <a:t>specific terminology.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6870707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A1,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4, </a:t>
            </a:r>
            <a:r>
              <a:rPr lang="en-GB" altLang="en-US" sz="1100" b="1" dirty="0">
                <a:solidFill>
                  <a:schemeClr val="tx1"/>
                </a:solidFill>
              </a:rPr>
              <a:t>Lesson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sp>
        <p:nvSpPr>
          <p:cNvPr id="13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sz="2800" dirty="0"/>
          </a:p>
          <a:p>
            <a:pPr>
              <a:buFont typeface="Wingdings" charset="2"/>
              <a:buChar char="§"/>
            </a:pPr>
            <a:r>
              <a:rPr lang="en-US" sz="2800" dirty="0"/>
              <a:t>Class discussion: How many different types of </a:t>
            </a:r>
            <a:r>
              <a:rPr lang="en-US" sz="2800" dirty="0" smtClean="0"/>
              <a:t>contemporary dance </a:t>
            </a:r>
            <a:r>
              <a:rPr lang="en-US" sz="2800" dirty="0"/>
              <a:t>do you know?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Contemporary dance </a:t>
            </a:r>
            <a:r>
              <a:rPr lang="en-US" dirty="0" smtClean="0"/>
              <a:t>styles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5443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916832"/>
            <a:ext cx="8207375" cy="3878436"/>
          </a:xfrm>
        </p:spPr>
        <p:txBody>
          <a:bodyPr/>
          <a:lstStyle/>
          <a:p>
            <a:r>
              <a:rPr lang="en-US" dirty="0"/>
              <a:t>Using online resources, differentiate between the following types of </a:t>
            </a:r>
            <a:r>
              <a:rPr lang="en-US" dirty="0" smtClean="0"/>
              <a:t>contemporary </a:t>
            </a:r>
            <a:r>
              <a:rPr lang="en-US" dirty="0"/>
              <a:t>dance:</a:t>
            </a:r>
          </a:p>
          <a:p>
            <a:pPr marL="0" indent="0">
              <a:buNone/>
            </a:pPr>
            <a:endParaRPr lang="en-GB" dirty="0"/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357634"/>
              </p:ext>
            </p:extLst>
          </p:nvPr>
        </p:nvGraphicFramePr>
        <p:xfrm>
          <a:off x="827584" y="3140968"/>
          <a:ext cx="7694006" cy="187220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470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4700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8052"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Cunningham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Contact Improvisation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Graham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Gaga</a:t>
                      </a:r>
                      <a:r>
                        <a:rPr lang="en-US" sz="2300" baseline="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Limon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Flying low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68052"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Release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tc>
                  <a:txBody>
                    <a:bodyPr/>
                    <a:lstStyle/>
                    <a:p>
                      <a:r>
                        <a:rPr lang="en-US" sz="2300" dirty="0" smtClean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Flying Monkey Technique</a:t>
                      </a:r>
                      <a:endParaRPr lang="en-US" sz="2300" dirty="0">
                        <a:solidFill>
                          <a:schemeClr val="tx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115410" marR="115410" marT="57705" marB="57705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0483316"/>
      </p:ext>
    </p:extLst>
  </p:cSld>
  <p:clrMapOvr>
    <a:masterClrMapping/>
  </p:clrMapOvr>
  <p:transition>
    <p:sndAc>
      <p:stSnd>
        <p:snd r:embed="rId3" name="click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sp>
        <p:nvSpPr>
          <p:cNvPr id="5" name="Content Placeholder 1"/>
          <p:cNvSpPr txBox="1">
            <a:spLocks/>
          </p:cNvSpPr>
          <p:nvPr/>
        </p:nvSpPr>
        <p:spPr bwMode="auto">
          <a:xfrm>
            <a:off x="439052" y="1772816"/>
            <a:ext cx="8207375" cy="3878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  <a:scene3d>
              <a:camera prst="orthographicFront"/>
              <a:lightRig rig="threePt" dir="t"/>
            </a:scene3d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 baseline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Wingdings" panose="05000000000000000000" pitchFamily="2" charset="2"/>
              <a:buChar char="§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Font typeface="Wingdings" pitchFamily="2" charset="2"/>
              <a:defRPr sz="24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buFont typeface="Wingdings" charset="2"/>
              <a:buChar char="§"/>
            </a:pPr>
            <a:endParaRPr lang="en-US" kern="0" dirty="0" smtClean="0">
              <a:solidFill>
                <a:schemeClr val="accent1">
                  <a:lumMod val="50000"/>
                </a:schemeClr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kern="0" dirty="0" smtClean="0"/>
              <a:t>How many different types of contemporary dance are there?</a:t>
            </a:r>
          </a:p>
          <a:p>
            <a:pPr>
              <a:buFont typeface="Wingdings" charset="2"/>
              <a:buChar char="§"/>
            </a:pPr>
            <a:r>
              <a:rPr lang="en-US" kern="0" dirty="0" smtClean="0"/>
              <a:t>How do dancers manage to dance across all styles and mix/merge styles? What levels of dance skills are needed?</a:t>
            </a:r>
          </a:p>
          <a:p>
            <a:pPr marL="0" indent="0">
              <a:buFont typeface="Wingdings" panose="05000000000000000000" pitchFamily="2" charset="2"/>
              <a:buNone/>
            </a:pPr>
            <a:endParaRPr lang="en-US" kern="0" dirty="0" smtClean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kern="0" dirty="0"/>
          </a:p>
        </p:txBody>
      </p:sp>
    </p:spTree>
    <p:extLst>
      <p:ext uri="{BB962C8B-B14F-4D97-AF65-F5344CB8AC3E}">
        <p14:creationId xmlns:p14="http://schemas.microsoft.com/office/powerpoint/2010/main" val="400383030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1387</TotalTime>
  <Words>171</Words>
  <Application>Microsoft Office PowerPoint</Application>
  <PresentationFormat>On-screen Show (4:3)</PresentationFormat>
  <Paragraphs>23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Contemporary dance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186</cp:revision>
  <dcterms:created xsi:type="dcterms:W3CDTF">2010-12-13T13:21:58Z</dcterms:created>
  <dcterms:modified xsi:type="dcterms:W3CDTF">2017-07-03T14:39:17Z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