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92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7943" autoAdjust="0"/>
  </p:normalViewPr>
  <p:slideViewPr>
    <p:cSldViewPr>
      <p:cViewPr varScale="1">
        <p:scale>
          <a:sx n="69" d="100"/>
          <a:sy n="69" d="100"/>
        </p:scale>
        <p:origin x="18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There </a:t>
            </a:r>
            <a:r>
              <a:rPr lang="en-US" dirty="0"/>
              <a:t>is freedom of choice in the first part of the task set.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1055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25, </a:t>
            </a:r>
            <a:r>
              <a:rPr lang="en-GB" altLang="en-US" sz="1100" b="1" dirty="0">
                <a:solidFill>
                  <a:schemeClr val="tx1"/>
                </a:solidFill>
              </a:rPr>
              <a:t>Lessons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31-32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You will rehearse and perform a given phrase of urban dance. This could be an extract of work explored in learning aim A. Learn the piece with your teacher.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Class discussion</a:t>
            </a:r>
            <a:r>
              <a:rPr lang="en-US">
                <a:solidFill>
                  <a:schemeClr val="tx1"/>
                </a:solidFill>
              </a:rPr>
              <a:t>: Identify </a:t>
            </a:r>
            <a:r>
              <a:rPr lang="en-US" dirty="0">
                <a:solidFill>
                  <a:schemeClr val="tx1"/>
                </a:solidFill>
              </a:rPr>
              <a:t>ways in which the phrase could be performed and to what music. 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Think about staging it using unison, canon and changing formations.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Rehearse and perform the phrase. Record the performance.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Urban dance workshop 1 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8153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106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Urban dance workshop 1 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216</cp:revision>
  <dcterms:created xsi:type="dcterms:W3CDTF">2010-12-13T13:21:58Z</dcterms:created>
  <dcterms:modified xsi:type="dcterms:W3CDTF">2017-06-28T15:07:49Z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