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4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6571" autoAdjust="0"/>
  </p:normalViewPr>
  <p:slideViewPr>
    <p:cSldViewPr>
      <p:cViewPr varScale="1">
        <p:scale>
          <a:sx n="68" d="100"/>
          <a:sy n="68" d="100"/>
        </p:scale>
        <p:origin x="1910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Prepare </a:t>
            </a:r>
            <a:r>
              <a:rPr lang="en-US" dirty="0"/>
              <a:t>C1 Activity sheet 4.</a:t>
            </a:r>
          </a:p>
          <a:p>
            <a:r>
              <a:rPr lang="en-US" dirty="0"/>
              <a:t>Lesson starter to introduce the next work for analysis, ‘</a:t>
            </a:r>
            <a:r>
              <a:rPr lang="en-US" i="0" dirty="0"/>
              <a:t>Dust’</a:t>
            </a:r>
            <a:r>
              <a:rPr lang="en-US" i="1" dirty="0"/>
              <a:t>.</a:t>
            </a:r>
            <a:r>
              <a:rPr lang="en-US" i="1" baseline="0" dirty="0"/>
              <a:t> </a:t>
            </a:r>
            <a:r>
              <a:rPr lang="en-US" baseline="0" dirty="0"/>
              <a:t>Students must first be made aware that this work is deliberately chosen to focus on dance skills. Discuss a ‘Kathak’ choreographer making dance for ballet dancers to perform. </a:t>
            </a:r>
          </a:p>
          <a:p>
            <a:r>
              <a:rPr lang="en-US" dirty="0"/>
              <a:t>If the links do not work, search for ‘</a:t>
            </a:r>
            <a:r>
              <a:rPr lang="en-US" dirty="0" err="1"/>
              <a:t>Akram</a:t>
            </a:r>
            <a:r>
              <a:rPr lang="en-US" dirty="0"/>
              <a:t> Khan</a:t>
            </a:r>
            <a:r>
              <a:rPr lang="en-US" baseline="0" dirty="0"/>
              <a:t> Dust’.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441740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7,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7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313" y="2502892"/>
            <a:ext cx="8207375" cy="3878436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Lesson starter: Overview and context of the dance piece.</a:t>
            </a:r>
          </a:p>
          <a:p>
            <a:pPr>
              <a:buFont typeface="Wingdings" charset="2"/>
              <a:buChar char="§"/>
            </a:pPr>
            <a:r>
              <a:rPr lang="en-US" dirty="0"/>
              <a:t>Using the fact card, explore the themes, issues and dance style of the performance. Which</a:t>
            </a:r>
            <a:r>
              <a:rPr lang="en-US" b="1" dirty="0"/>
              <a:t> two </a:t>
            </a:r>
            <a:r>
              <a:rPr lang="en-US" dirty="0"/>
              <a:t>things does Khan say the piece is about?</a:t>
            </a:r>
          </a:p>
          <a:p>
            <a:pPr>
              <a:buFont typeface="Wingdings" charset="2"/>
              <a:buChar char="§"/>
            </a:pPr>
            <a:r>
              <a:rPr lang="en-US" dirty="0"/>
              <a:t>Interview with </a:t>
            </a:r>
            <a:r>
              <a:rPr lang="en-US" dirty="0" err="1"/>
              <a:t>Akram</a:t>
            </a:r>
            <a:r>
              <a:rPr lang="en-US" dirty="0"/>
              <a:t> Khan: </a:t>
            </a:r>
            <a:r>
              <a:rPr lang="nl-NL" dirty="0" err="1"/>
              <a:t>https</a:t>
            </a:r>
            <a:r>
              <a:rPr lang="nl-NL" dirty="0"/>
              <a:t>://</a:t>
            </a:r>
            <a:r>
              <a:rPr lang="nl-NL" dirty="0" err="1"/>
              <a:t>www.youtube.com</a:t>
            </a:r>
            <a:r>
              <a:rPr lang="nl-NL" dirty="0"/>
              <a:t>/</a:t>
            </a:r>
            <a:r>
              <a:rPr lang="nl-NL" dirty="0" err="1"/>
              <a:t>watch?v</a:t>
            </a:r>
            <a:r>
              <a:rPr lang="nl-NL" dirty="0"/>
              <a:t>=oZp82t8n1Wo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Complete C1 Activity sheet 4.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 marL="0" indent="0">
              <a:buNone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‘Dust</a:t>
            </a:r>
            <a:r>
              <a:rPr lang="en-US" dirty="0" smtClean="0"/>
              <a:t>’</a:t>
            </a:r>
            <a:endParaRPr lang="en-US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28624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1409</TotalTime>
  <Words>135</Words>
  <Application>Microsoft Office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‘Dust’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190</cp:revision>
  <dcterms:created xsi:type="dcterms:W3CDTF">2010-12-13T13:21:58Z</dcterms:created>
  <dcterms:modified xsi:type="dcterms:W3CDTF">2017-06-28T14:31:24Z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