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76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7771" autoAdjust="0"/>
  </p:normalViewPr>
  <p:slideViewPr>
    <p:cSldViewPr>
      <p:cViewPr varScale="1">
        <p:scale>
          <a:sx n="78" d="100"/>
          <a:sy n="78" d="100"/>
        </p:scale>
        <p:origin x="16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Teacher notes</a:t>
            </a:r>
          </a:p>
          <a:p>
            <a:r>
              <a:rPr lang="en-US" dirty="0" smtClean="0"/>
              <a:t>Use </a:t>
            </a:r>
            <a:r>
              <a:rPr lang="en-US" dirty="0"/>
              <a:t>‘5 Soldiers’ as a </a:t>
            </a:r>
            <a:r>
              <a:rPr lang="en-US" smtClean="0"/>
              <a:t>mock assessment halfway </a:t>
            </a:r>
            <a:r>
              <a:rPr lang="en-US" dirty="0"/>
              <a:t>point to help students develop the skills necessary</a:t>
            </a:r>
            <a:r>
              <a:rPr lang="en-US" baseline="0" dirty="0"/>
              <a:t> to complete the end of learning aims summative assessments.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723959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2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A1,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9,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10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t" anchorCtr="0">
            <a:normAutofit lnSpcReduction="10000"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endParaRPr lang="en-US" dirty="0"/>
          </a:p>
          <a:p>
            <a:pPr>
              <a:buFont typeface="Wingdings" charset="2"/>
              <a:buChar char="§"/>
            </a:pPr>
            <a:r>
              <a:rPr lang="en-US" i="1" dirty="0" smtClean="0"/>
              <a:t>5 Soldiers </a:t>
            </a:r>
            <a:r>
              <a:rPr lang="en-US" dirty="0"/>
              <a:t>performance lesson (assessment)</a:t>
            </a:r>
          </a:p>
          <a:p>
            <a:pPr>
              <a:buFont typeface="Wingdings" charset="2"/>
              <a:buChar char="§"/>
            </a:pPr>
            <a:r>
              <a:rPr lang="en-US" dirty="0"/>
              <a:t>Set two targets</a:t>
            </a:r>
          </a:p>
          <a:p>
            <a:pPr>
              <a:buFont typeface="Wingdings" charset="2"/>
              <a:buChar char="§"/>
            </a:pPr>
            <a:r>
              <a:rPr lang="en-US" dirty="0"/>
              <a:t>Teacher-led warm up</a:t>
            </a:r>
          </a:p>
          <a:p>
            <a:pPr>
              <a:buFont typeface="Wingdings" charset="2"/>
              <a:buChar char="§"/>
            </a:pPr>
            <a:r>
              <a:rPr lang="en-US" dirty="0"/>
              <a:t>Teacher films all performances</a:t>
            </a:r>
          </a:p>
          <a:p>
            <a:pPr>
              <a:buFont typeface="Wingdings" charset="2"/>
              <a:buChar char="§"/>
            </a:pPr>
            <a:r>
              <a:rPr lang="en-US" dirty="0"/>
              <a:t>Post-performance discussion</a:t>
            </a:r>
          </a:p>
          <a:p>
            <a:pPr>
              <a:buFont typeface="Wingdings" charset="2"/>
              <a:buChar char="§"/>
            </a:pPr>
            <a:r>
              <a:rPr lang="en-US" dirty="0"/>
              <a:t>Targets review</a:t>
            </a:r>
          </a:p>
          <a:p>
            <a:pPr>
              <a:buFont typeface="Wingdings" charset="2"/>
              <a:buChar char="§"/>
            </a:pPr>
            <a:r>
              <a:rPr lang="en-US" dirty="0"/>
              <a:t>Plenary: discussion, feedback thoughts, record notes into logbook</a:t>
            </a:r>
          </a:p>
          <a:p>
            <a:pPr>
              <a:buFont typeface="Wingdings" charset="2"/>
              <a:buChar char="§"/>
            </a:pPr>
            <a:endParaRPr lang="en-US" dirty="0"/>
          </a:p>
          <a:p>
            <a:pPr>
              <a:buFont typeface="Wingdings" charset="2"/>
              <a:buChar char="§"/>
            </a:pPr>
            <a:endParaRPr lang="en-US" dirty="0"/>
          </a:p>
          <a:p>
            <a:pPr>
              <a:buFont typeface="Wingdings" charset="2"/>
              <a:buChar char="§"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i="1" dirty="0" smtClean="0"/>
              <a:t>5 Soldiers </a:t>
            </a:r>
            <a:r>
              <a:rPr lang="en-US" dirty="0" smtClean="0"/>
              <a:t>mock assessment</a:t>
            </a:r>
            <a:endParaRPr lang="en-US" dirty="0"/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057110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1328</TotalTime>
  <Words>80</Words>
  <Application>Microsoft Office PowerPoint</Application>
  <PresentationFormat>On-screen Show (4:3)</PresentationFormat>
  <Paragraphs>15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5 Soldiers mock assessment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188</cp:revision>
  <dcterms:created xsi:type="dcterms:W3CDTF">2010-12-13T13:21:58Z</dcterms:created>
  <dcterms:modified xsi:type="dcterms:W3CDTF">2017-07-04T08:57:52Z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