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6"/>
  </p:notesMasterIdLst>
  <p:sldIdLst>
    <p:sldId id="257" r:id="rId3"/>
    <p:sldId id="258" r:id="rId4"/>
    <p:sldId id="260" r:id="rId5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die Rose" initials="JR" lastIdx="1" clrIdx="0">
    <p:extLst>
      <p:ext uri="{19B8F6BF-5375-455C-9EA6-DF929625EA0E}">
        <p15:presenceInfo xmlns:p15="http://schemas.microsoft.com/office/powerpoint/2012/main" userId="Jodie Rose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4660"/>
  </p:normalViewPr>
  <p:slideViewPr>
    <p:cSldViewPr>
      <p:cViewPr varScale="1">
        <p:scale>
          <a:sx n="73" d="100"/>
          <a:sy n="73" d="100"/>
        </p:scale>
        <p:origin x="408" y="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1.xml"/><Relationship Id="rId7" Type="http://schemas.openxmlformats.org/officeDocument/2006/relationships/commentAuthors" Target="commentAuthors.xml"/><Relationship Id="rId12" Type="http://schemas.microsoft.com/office/2015/10/relationships/revisionInfo" Target="revisionInfo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11" Type="http://schemas.openxmlformats.org/officeDocument/2006/relationships/tableStyles" Target="tableStyles.xml"/><Relationship Id="rId5" Type="http://schemas.openxmlformats.org/officeDocument/2006/relationships/slide" Target="slides/slide3.xml"/><Relationship Id="rId10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916155057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spcBef>
                <a:spcPct val="30000"/>
              </a:spcBef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>
              <a:spcBef>
                <a:spcPct val="0"/>
              </a:spcBef>
            </a:pPr>
            <a:fld id="{B8CB0EAB-151D-4E6C-A860-A2EFF5E5ECDC}" type="slidenum">
              <a:rPr lang="en-GB" altLang="en-US" smtClean="0"/>
              <a:pPr>
                <a:spcBef>
                  <a:spcPct val="0"/>
                </a:spcBef>
              </a:pPr>
              <a:t>1</a:t>
            </a:fld>
            <a:endParaRPr lang="en-GB" altLang="en-US"/>
          </a:p>
        </p:txBody>
      </p:sp>
      <p:sp>
        <p:nvSpPr>
          <p:cNvPr id="2969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970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will have to use a variety</a:t>
            </a:r>
            <a:r>
              <a:rPr lang="en-US" baseline="0" dirty="0"/>
              <a:t> of examples to explore vocal styles and how they communicate their ideas to an audience.</a:t>
            </a:r>
          </a:p>
          <a:p>
            <a:pPr eaLnBrk="1" hangingPunct="1"/>
            <a:endParaRPr lang="en-US" altLang="en-US" dirty="0"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11596309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will have to use a variety</a:t>
            </a:r>
            <a:r>
              <a:rPr lang="en-US" baseline="0" dirty="0"/>
              <a:t> of examples to explore vocal styles and how they communicate their ideas to an audience.</a:t>
            </a:r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43673574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Key learning</a:t>
            </a:r>
            <a:r>
              <a:rPr lang="en-US" baseline="0" dirty="0"/>
              <a:t> </a:t>
            </a:r>
            <a:r>
              <a:rPr lang="en-US" dirty="0"/>
              <a:t>points from the specification. Teachers will have to use a variety</a:t>
            </a:r>
            <a:r>
              <a:rPr lang="en-US" baseline="0" dirty="0"/>
              <a:t> of examples to explore vocal styles and how they communicate their ideas to an audience. </a:t>
            </a:r>
            <a:r>
              <a:rPr lang="en-US" dirty="0"/>
              <a:t>If the links do not work, search for ‘vocal techniques’ or ‘one guy 14 voices’ or ‘one girl 14 voices’.</a:t>
            </a:r>
            <a:endParaRPr lang="en-GB" dirty="0"/>
          </a:p>
          <a:p>
            <a:endParaRPr lang="en-GB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3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0658741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18" Type="http://schemas.openxmlformats.org/officeDocument/2006/relationships/image" Target="../media/image4.emf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17" Type="http://schemas.openxmlformats.org/officeDocument/2006/relationships/image" Target="../media/image4.emf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31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2, Lesson 2</a:t>
            </a:r>
          </a:p>
        </p:txBody>
      </p:sp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2" y="723900"/>
            <a:ext cx="8891587" cy="430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		            Learning aim A1, PowerPoint 2, Lesson 2</a:t>
            </a:r>
          </a:p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96336" y="6362829"/>
            <a:ext cx="1255440" cy="377696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4.xml"/><Relationship Id="rId6" Type="http://schemas.openxmlformats.org/officeDocument/2006/relationships/hyperlink" Target="https://www.youtube.com/watch?v=JX2rkYAZGTY" TargetMode="External"/><Relationship Id="rId5" Type="http://schemas.openxmlformats.org/officeDocument/2006/relationships/hyperlink" Target="https://www.youtube.com/watch?v=MNdg3F686hg" TargetMode="External"/><Relationship Id="rId4" Type="http://schemas.openxmlformats.org/officeDocument/2006/relationships/hyperlink" Target="https://www.youtube.com/watch?v=TGS3voMXa_Y&amp;t=183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4" name="Title 1"/>
          <p:cNvSpPr>
            <a:spLocks noGrp="1"/>
          </p:cNvSpPr>
          <p:nvPr>
            <p:ph type="ctrTitle"/>
          </p:nvPr>
        </p:nvSpPr>
        <p:spPr>
          <a:xfrm>
            <a:off x="685800" y="1124745"/>
            <a:ext cx="7772400" cy="1152127"/>
          </a:xfrm>
        </p:spPr>
        <p:txBody>
          <a:bodyPr/>
          <a:lstStyle/>
          <a:p>
            <a:r>
              <a:rPr lang="en-US" dirty="0"/>
              <a:t>Singing/vocal styles</a:t>
            </a:r>
            <a:endParaRPr lang="en-GB" altLang="en-US" dirty="0"/>
          </a:p>
        </p:txBody>
      </p:sp>
      <p:sp>
        <p:nvSpPr>
          <p:cNvPr id="28675" name="Subtitle 2"/>
          <p:cNvSpPr>
            <a:spLocks noGrp="1"/>
          </p:cNvSpPr>
          <p:nvPr>
            <p:ph type="subTitle" idx="1"/>
          </p:nvPr>
        </p:nvSpPr>
        <p:spPr>
          <a:xfrm>
            <a:off x="1371600" y="2276872"/>
            <a:ext cx="6400800" cy="3361928"/>
          </a:xfrm>
        </p:spPr>
        <p:txBody>
          <a:bodyPr/>
          <a:lstStyle/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/>
              <a:t>Lesson starter: how many different vocal styles do you know?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/>
              <a:t>Warm up exercise</a:t>
            </a:r>
          </a:p>
          <a:p>
            <a:pPr marL="342900" indent="-342900" algn="l">
              <a:buFont typeface="Wingdings" panose="05000000000000000000" pitchFamily="2" charset="2"/>
              <a:buChar char="§"/>
            </a:pPr>
            <a:r>
              <a:rPr lang="en-US" dirty="0"/>
              <a:t>Why is it important to warm up vocally?</a:t>
            </a:r>
          </a:p>
          <a:p>
            <a:endParaRPr lang="en-US" altLang="en-US" dirty="0"/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Using online resources, differentiate between the following vocal styles:</a:t>
            </a:r>
          </a:p>
          <a:p>
            <a:pPr marL="0" indent="0">
              <a:buNone/>
            </a:pPr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  <p:graphicFrame>
        <p:nvGraphicFramePr>
          <p:cNvPr id="5" name="Table 4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10212250"/>
              </p:ext>
            </p:extLst>
          </p:nvPr>
        </p:nvGraphicFramePr>
        <p:xfrm>
          <a:off x="755576" y="3645024"/>
          <a:ext cx="7674258" cy="1400553"/>
        </p:xfrm>
        <a:graphic>
          <a:graphicData uri="http://schemas.openxmlformats.org/drawingml/2006/table">
            <a:tbl>
              <a:tblPr bandRow="1">
                <a:tableStyleId>{5C22544A-7EE6-4342-B048-85BDC9FD1C3A}</a:tableStyleId>
              </a:tblPr>
              <a:tblGrid>
                <a:gridCol w="383712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3712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Rock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Blues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Jazz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Opera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66851"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Scat</a:t>
                      </a:r>
                    </a:p>
                  </a:txBody>
                  <a:tcPr marL="115114" marR="115114" marT="57557" marB="57557"/>
                </a:tc>
                <a:tc>
                  <a:txBody>
                    <a:bodyPr/>
                    <a:lstStyle/>
                    <a:p>
                      <a:r>
                        <a:rPr lang="en-US" sz="2300" dirty="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Folk</a:t>
                      </a:r>
                    </a:p>
                  </a:txBody>
                  <a:tcPr marL="115114" marR="115114" marT="57557" marB="57557"/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</a:tbl>
          </a:graphicData>
        </a:graphic>
      </p:graphicFrame>
    </p:spTree>
  </p:cSld>
  <p:clrMapOvr>
    <a:masterClrMapping/>
  </p:clrMapOvr>
  <p:transition>
    <p:sndAc>
      <p:stSnd>
        <p:snd r:embed="rId3" name="click.wav"/>
      </p:stSnd>
    </p:sndAc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7" name="Content Placeholder 2"/>
          <p:cNvSpPr>
            <a:spLocks noGrp="1"/>
          </p:cNvSpPr>
          <p:nvPr>
            <p:ph idx="1"/>
          </p:nvPr>
        </p:nvSpPr>
        <p:spPr>
          <a:xfrm>
            <a:off x="468313" y="1844824"/>
            <a:ext cx="8207375" cy="4228951"/>
          </a:xfrm>
        </p:spPr>
        <p:txBody>
          <a:bodyPr/>
          <a:lstStyle/>
          <a:p>
            <a:pPr>
              <a:buFont typeface="Wingdings" charset="2"/>
              <a:buChar char="§"/>
            </a:pPr>
            <a:r>
              <a:rPr lang="en-US" dirty="0"/>
              <a:t>How do practitioners manage the different vocal techniques? What are the pre-requisites?</a:t>
            </a:r>
          </a:p>
          <a:p>
            <a:pPr marL="0" indent="0">
              <a:buNone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Watch ‘Classical Singing Technique versus Contemporary Technique’ </a:t>
            </a:r>
            <a:r>
              <a:rPr lang="en-US" sz="2000" dirty="0">
                <a:hlinkClick r:id="rId4"/>
              </a:rPr>
              <a:t>https://www.youtube.com/watch?v=TGS3voMXa_Y&amp;t=183s</a:t>
            </a:r>
            <a:endParaRPr lang="en-US" sz="2000" dirty="0"/>
          </a:p>
          <a:p>
            <a:pPr marL="0" indent="0">
              <a:buNone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Watch ‘One Guy, 14 voices’ and ‘One Girl, 14 voices’</a:t>
            </a:r>
          </a:p>
          <a:p>
            <a:pPr marL="0" indent="354013">
              <a:buNone/>
            </a:pPr>
            <a:r>
              <a:rPr lang="en-US" sz="2000" dirty="0">
                <a:hlinkClick r:id="rId5"/>
              </a:rPr>
              <a:t>https://www.youtube.com/watch?v=MNdg3F686hg</a:t>
            </a:r>
            <a:endParaRPr lang="en-US" sz="2000" dirty="0"/>
          </a:p>
          <a:p>
            <a:pPr marL="0" indent="354013">
              <a:buNone/>
            </a:pPr>
            <a:r>
              <a:rPr lang="en-US" sz="2000" dirty="0">
                <a:hlinkClick r:id="rId6"/>
              </a:rPr>
              <a:t>https://www.youtube.com/watch?v=JX2rkYAZGTY</a:t>
            </a:r>
            <a:endParaRPr lang="en-US" sz="2000" dirty="0"/>
          </a:p>
          <a:p>
            <a:pPr marL="0" indent="0">
              <a:buNone/>
            </a:pPr>
            <a:endParaRPr lang="en-GB" altLang="en-US" dirty="0"/>
          </a:p>
        </p:txBody>
      </p:sp>
      <p:sp>
        <p:nvSpPr>
          <p:cNvPr id="4" name="Footer Placeholder 4"/>
          <p:cNvSpPr txBox="1">
            <a:spLocks/>
          </p:cNvSpPr>
          <p:nvPr/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defPPr>
              <a:defRPr lang="en-GB"/>
            </a:defPPr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1100" kern="1200">
                <a:solidFill>
                  <a:schemeClr val="bg1"/>
                </a:solidFill>
                <a:latin typeface="+mj-lt"/>
                <a:ea typeface="+mn-ea"/>
                <a:cs typeface="Arial" charset="0"/>
              </a:defRPr>
            </a:lvl1pPr>
            <a:lvl2pPr marL="4572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2pPr>
            <a:lvl3pPr marL="9144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3pPr>
            <a:lvl4pPr marL="13716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4pPr>
            <a:lvl5pPr marL="1828800" algn="l" rtl="0" eaLnBrk="0" fontAlgn="base" hangingPunct="0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lvl9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kumimoji="0" lang="en-GB" sz="11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Verdana"/>
                <a:ea typeface="+mn-ea"/>
                <a:cs typeface="Arial" charset="0"/>
              </a:rPr>
              <a:t> </a:t>
            </a:r>
            <a:endParaRPr kumimoji="0" lang="en-GB" sz="11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Verdana"/>
              <a:ea typeface="+mn-ea"/>
              <a:cs typeface="Arial" charset="0"/>
            </a:endParaRPr>
          </a:p>
        </p:txBody>
      </p:sp>
    </p:spTree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1066</TotalTime>
  <Words>237</Words>
  <Application>Microsoft Office PowerPoint</Application>
  <PresentationFormat>On-screen Show (4:3)</PresentationFormat>
  <Paragraphs>26</Paragraphs>
  <Slides>3</Slides>
  <Notes>3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Arial</vt:lpstr>
      <vt:lpstr>Verdana</vt:lpstr>
      <vt:lpstr>Wingdings</vt:lpstr>
      <vt:lpstr>1_TitleSlide</vt:lpstr>
      <vt:lpstr>2_Default Design</vt:lpstr>
      <vt:lpstr>Singing/vocal styles</vt:lpstr>
      <vt:lpstr>PowerPoint Presentation</vt:lpstr>
      <vt:lpstr>PowerPoint Presentation</vt:lpstr>
    </vt:vector>
  </TitlesOfParts>
  <Company>Pearson Education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Haremi_0235</cp:lastModifiedBy>
  <cp:revision>156</cp:revision>
  <dcterms:created xsi:type="dcterms:W3CDTF">2010-12-13T13:21:58Z</dcterms:created>
  <dcterms:modified xsi:type="dcterms:W3CDTF">2017-07-03T12:51:11Z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